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3"/>
  </p:notesMasterIdLst>
  <p:sldIdLst>
    <p:sldId id="313" r:id="rId3"/>
    <p:sldId id="326" r:id="rId4"/>
    <p:sldId id="325" r:id="rId5"/>
    <p:sldId id="321" r:id="rId6"/>
    <p:sldId id="322" r:id="rId7"/>
    <p:sldId id="323" r:id="rId8"/>
    <p:sldId id="324" r:id="rId9"/>
    <p:sldId id="317" r:id="rId10"/>
    <p:sldId id="318" r:id="rId11"/>
    <p:sldId id="31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522F69-23BE-AA4F-A8C0-99A5131A4C25}">
          <p14:sldIdLst>
            <p14:sldId id="313"/>
            <p14:sldId id="326"/>
            <p14:sldId id="325"/>
            <p14:sldId id="321"/>
            <p14:sldId id="322"/>
            <p14:sldId id="323"/>
            <p14:sldId id="324"/>
            <p14:sldId id="317"/>
            <p14:sldId id="318"/>
            <p14:sldId id="3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D6FEF19-15F5-1F44-A8D9-72BCC0E793B3}" v="115" dt="2021-07-12T12:43:29.0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5"/>
    <p:restoredTop sz="94830"/>
  </p:normalViewPr>
  <p:slideViewPr>
    <p:cSldViewPr snapToGrid="0" snapToObjects="1">
      <p:cViewPr varScale="1">
        <p:scale>
          <a:sx n="121" d="100"/>
          <a:sy n="121" d="100"/>
        </p:scale>
        <p:origin x="688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eder, James R" userId="fdbdb125-015b-44ea-94cd-dde16afa12a6" providerId="ADAL" clId="{CD6FEF19-15F5-1F44-A8D9-72BCC0E793B3}"/>
    <pc:docChg chg="undo custSel addSld delSld modSld modSection">
      <pc:chgData name="Faeder, James R" userId="fdbdb125-015b-44ea-94cd-dde16afa12a6" providerId="ADAL" clId="{CD6FEF19-15F5-1F44-A8D9-72BCC0E793B3}" dt="2021-07-12T12:48:42.932" v="339" actId="404"/>
      <pc:docMkLst>
        <pc:docMk/>
      </pc:docMkLst>
      <pc:sldChg chg="addSp delSp modSp mod">
        <pc:chgData name="Faeder, James R" userId="fdbdb125-015b-44ea-94cd-dde16afa12a6" providerId="ADAL" clId="{CD6FEF19-15F5-1F44-A8D9-72BCC0E793B3}" dt="2021-07-12T12:35:38.389" v="202" actId="20577"/>
        <pc:sldMkLst>
          <pc:docMk/>
          <pc:sldMk cId="1319438118" sldId="313"/>
        </pc:sldMkLst>
        <pc:spChg chg="del mod">
          <ac:chgData name="Faeder, James R" userId="fdbdb125-015b-44ea-94cd-dde16afa12a6" providerId="ADAL" clId="{CD6FEF19-15F5-1F44-A8D9-72BCC0E793B3}" dt="2021-07-12T12:26:53.348" v="39" actId="478"/>
          <ac:spMkLst>
            <pc:docMk/>
            <pc:sldMk cId="1319438118" sldId="313"/>
            <ac:spMk id="6" creationId="{00000000-0000-0000-0000-000000000000}"/>
          </ac:spMkLst>
        </pc:spChg>
        <pc:spChg chg="mod">
          <ac:chgData name="Faeder, James R" userId="fdbdb125-015b-44ea-94cd-dde16afa12a6" providerId="ADAL" clId="{CD6FEF19-15F5-1F44-A8D9-72BCC0E793B3}" dt="2021-07-12T12:31:00.316" v="117" actId="1076"/>
          <ac:spMkLst>
            <pc:docMk/>
            <pc:sldMk cId="1319438118" sldId="313"/>
            <ac:spMk id="7" creationId="{00000000-0000-0000-0000-000000000000}"/>
          </ac:spMkLst>
        </pc:spChg>
        <pc:spChg chg="mod">
          <ac:chgData name="Faeder, James R" userId="fdbdb125-015b-44ea-94cd-dde16afa12a6" providerId="ADAL" clId="{CD6FEF19-15F5-1F44-A8D9-72BCC0E793B3}" dt="2021-07-12T12:30:17.728" v="110" actId="1036"/>
          <ac:spMkLst>
            <pc:docMk/>
            <pc:sldMk cId="1319438118" sldId="313"/>
            <ac:spMk id="8" creationId="{00000000-0000-0000-0000-000000000000}"/>
          </ac:spMkLst>
        </pc:spChg>
        <pc:spChg chg="del">
          <ac:chgData name="Faeder, James R" userId="fdbdb125-015b-44ea-94cd-dde16afa12a6" providerId="ADAL" clId="{CD6FEF19-15F5-1F44-A8D9-72BCC0E793B3}" dt="2021-07-12T12:26:46.756" v="36" actId="478"/>
          <ac:spMkLst>
            <pc:docMk/>
            <pc:sldMk cId="1319438118" sldId="313"/>
            <ac:spMk id="9" creationId="{00000000-0000-0000-0000-000000000000}"/>
          </ac:spMkLst>
        </pc:spChg>
        <pc:spChg chg="mod">
          <ac:chgData name="Faeder, James R" userId="fdbdb125-015b-44ea-94cd-dde16afa12a6" providerId="ADAL" clId="{CD6FEF19-15F5-1F44-A8D9-72BCC0E793B3}" dt="2021-07-12T12:30:42.443" v="113" actId="554"/>
          <ac:spMkLst>
            <pc:docMk/>
            <pc:sldMk cId="1319438118" sldId="313"/>
            <ac:spMk id="10" creationId="{00000000-0000-0000-0000-000000000000}"/>
          </ac:spMkLst>
        </pc:spChg>
        <pc:spChg chg="mod">
          <ac:chgData name="Faeder, James R" userId="fdbdb125-015b-44ea-94cd-dde16afa12a6" providerId="ADAL" clId="{CD6FEF19-15F5-1F44-A8D9-72BCC0E793B3}" dt="2021-07-12T12:34:31.554" v="130" actId="1076"/>
          <ac:spMkLst>
            <pc:docMk/>
            <pc:sldMk cId="1319438118" sldId="313"/>
            <ac:spMk id="11" creationId="{00000000-0000-0000-0000-000000000000}"/>
          </ac:spMkLst>
        </pc:spChg>
        <pc:spChg chg="mod">
          <ac:chgData name="Faeder, James R" userId="fdbdb125-015b-44ea-94cd-dde16afa12a6" providerId="ADAL" clId="{CD6FEF19-15F5-1F44-A8D9-72BCC0E793B3}" dt="2021-07-12T12:21:16.567" v="1" actId="20577"/>
          <ac:spMkLst>
            <pc:docMk/>
            <pc:sldMk cId="1319438118" sldId="313"/>
            <ac:spMk id="12" creationId="{00000000-0000-0000-0000-000000000000}"/>
          </ac:spMkLst>
        </pc:spChg>
        <pc:spChg chg="mod">
          <ac:chgData name="Faeder, James R" userId="fdbdb125-015b-44ea-94cd-dde16afa12a6" providerId="ADAL" clId="{CD6FEF19-15F5-1F44-A8D9-72BCC0E793B3}" dt="2021-07-12T12:30:42.443" v="113" actId="554"/>
          <ac:spMkLst>
            <pc:docMk/>
            <pc:sldMk cId="1319438118" sldId="313"/>
            <ac:spMk id="13" creationId="{00000000-0000-0000-0000-000000000000}"/>
          </ac:spMkLst>
        </pc:spChg>
        <pc:spChg chg="del">
          <ac:chgData name="Faeder, James R" userId="fdbdb125-015b-44ea-94cd-dde16afa12a6" providerId="ADAL" clId="{CD6FEF19-15F5-1F44-A8D9-72BCC0E793B3}" dt="2021-07-12T12:26:57.882" v="42" actId="478"/>
          <ac:spMkLst>
            <pc:docMk/>
            <pc:sldMk cId="1319438118" sldId="313"/>
            <ac:spMk id="14" creationId="{DEC4C752-643A-404C-AF23-4ED3B415399D}"/>
          </ac:spMkLst>
        </pc:spChg>
        <pc:spChg chg="del">
          <ac:chgData name="Faeder, James R" userId="fdbdb125-015b-44ea-94cd-dde16afa12a6" providerId="ADAL" clId="{CD6FEF19-15F5-1F44-A8D9-72BCC0E793B3}" dt="2021-07-12T12:26:44.956" v="35" actId="478"/>
          <ac:spMkLst>
            <pc:docMk/>
            <pc:sldMk cId="1319438118" sldId="313"/>
            <ac:spMk id="15" creationId="{00000000-0000-0000-0000-000000000000}"/>
          </ac:spMkLst>
        </pc:spChg>
        <pc:spChg chg="del mod">
          <ac:chgData name="Faeder, James R" userId="fdbdb125-015b-44ea-94cd-dde16afa12a6" providerId="ADAL" clId="{CD6FEF19-15F5-1F44-A8D9-72BCC0E793B3}" dt="2021-07-12T12:26:50.007" v="37" actId="478"/>
          <ac:spMkLst>
            <pc:docMk/>
            <pc:sldMk cId="1319438118" sldId="313"/>
            <ac:spMk id="16" creationId="{00000000-0000-0000-0000-000000000000}"/>
          </ac:spMkLst>
        </pc:spChg>
        <pc:spChg chg="del">
          <ac:chgData name="Faeder, James R" userId="fdbdb125-015b-44ea-94cd-dde16afa12a6" providerId="ADAL" clId="{CD6FEF19-15F5-1F44-A8D9-72BCC0E793B3}" dt="2021-07-12T12:26:55.902" v="41" actId="478"/>
          <ac:spMkLst>
            <pc:docMk/>
            <pc:sldMk cId="1319438118" sldId="313"/>
            <ac:spMk id="17" creationId="{6848AB49-E96F-6248-A686-1861083F5393}"/>
          </ac:spMkLst>
        </pc:spChg>
        <pc:spChg chg="add mod">
          <ac:chgData name="Faeder, James R" userId="fdbdb125-015b-44ea-94cd-dde16afa12a6" providerId="ADAL" clId="{CD6FEF19-15F5-1F44-A8D9-72BCC0E793B3}" dt="2021-07-12T12:35:38.389" v="202" actId="20577"/>
          <ac:spMkLst>
            <pc:docMk/>
            <pc:sldMk cId="1319438118" sldId="313"/>
            <ac:spMk id="25" creationId="{C6BC3EA3-8839-4A45-A976-8D7EE6BCB182}"/>
          </ac:spMkLst>
        </pc:spChg>
        <pc:picChg chg="mod">
          <ac:chgData name="Faeder, James R" userId="fdbdb125-015b-44ea-94cd-dde16afa12a6" providerId="ADAL" clId="{CD6FEF19-15F5-1F44-A8D9-72BCC0E793B3}" dt="2021-07-12T12:29:50.117" v="66" actId="1076"/>
          <ac:picMkLst>
            <pc:docMk/>
            <pc:sldMk cId="1319438118" sldId="313"/>
            <ac:picMk id="3" creationId="{F0594845-ACA4-F34E-A52D-39772482E07D}"/>
          </ac:picMkLst>
        </pc:picChg>
        <pc:picChg chg="mod">
          <ac:chgData name="Faeder, James R" userId="fdbdb125-015b-44ea-94cd-dde16afa12a6" providerId="ADAL" clId="{CD6FEF19-15F5-1F44-A8D9-72BCC0E793B3}" dt="2021-07-12T12:30:57.684" v="116" actId="1076"/>
          <ac:picMkLst>
            <pc:docMk/>
            <pc:sldMk cId="1319438118" sldId="313"/>
            <ac:picMk id="4" creationId="{1BE2C533-6423-EE4A-853D-09AE6511210E}"/>
          </ac:picMkLst>
        </pc:picChg>
        <pc:picChg chg="del">
          <ac:chgData name="Faeder, James R" userId="fdbdb125-015b-44ea-94cd-dde16afa12a6" providerId="ADAL" clId="{CD6FEF19-15F5-1F44-A8D9-72BCC0E793B3}" dt="2021-07-12T12:26:54.361" v="40" actId="478"/>
          <ac:picMkLst>
            <pc:docMk/>
            <pc:sldMk cId="1319438118" sldId="313"/>
            <ac:picMk id="5" creationId="{57B8EC07-B32D-9047-92F4-3D6E3F53B75D}"/>
          </ac:picMkLst>
        </pc:picChg>
        <pc:picChg chg="add mod">
          <ac:chgData name="Faeder, James R" userId="fdbdb125-015b-44ea-94cd-dde16afa12a6" providerId="ADAL" clId="{CD6FEF19-15F5-1F44-A8D9-72BCC0E793B3}" dt="2021-07-12T12:30:47.435" v="114" actId="1076"/>
          <ac:picMkLst>
            <pc:docMk/>
            <pc:sldMk cId="1319438118" sldId="313"/>
            <ac:picMk id="18" creationId="{3873ADBE-C83F-3F46-BB21-B117E072A464}"/>
          </ac:picMkLst>
        </pc:picChg>
        <pc:picChg chg="add del mod">
          <ac:chgData name="Faeder, James R" userId="fdbdb125-015b-44ea-94cd-dde16afa12a6" providerId="ADAL" clId="{CD6FEF19-15F5-1F44-A8D9-72BCC0E793B3}" dt="2021-07-12T12:27:56.336" v="50"/>
          <ac:picMkLst>
            <pc:docMk/>
            <pc:sldMk cId="1319438118" sldId="313"/>
            <ac:picMk id="19" creationId="{2BD342CD-AA22-6540-AD71-EC97ADA27147}"/>
          </ac:picMkLst>
        </pc:picChg>
        <pc:picChg chg="add del mod">
          <ac:chgData name="Faeder, James R" userId="fdbdb125-015b-44ea-94cd-dde16afa12a6" providerId="ADAL" clId="{CD6FEF19-15F5-1F44-A8D9-72BCC0E793B3}" dt="2021-07-12T12:33:19.258" v="121" actId="478"/>
          <ac:picMkLst>
            <pc:docMk/>
            <pc:sldMk cId="1319438118" sldId="313"/>
            <ac:picMk id="1026" creationId="{D882B034-23B2-3A4C-B473-22C260DAE952}"/>
          </ac:picMkLst>
        </pc:picChg>
        <pc:picChg chg="add mod">
          <ac:chgData name="Faeder, James R" userId="fdbdb125-015b-44ea-94cd-dde16afa12a6" providerId="ADAL" clId="{CD6FEF19-15F5-1F44-A8D9-72BCC0E793B3}" dt="2021-07-12T12:32:18.132" v="120" actId="1076"/>
          <ac:picMkLst>
            <pc:docMk/>
            <pc:sldMk cId="1319438118" sldId="313"/>
            <ac:picMk id="1028" creationId="{1E2E9223-A490-7B49-83B1-32B34E27E501}"/>
          </ac:picMkLst>
        </pc:picChg>
        <pc:picChg chg="add del mod">
          <ac:chgData name="Faeder, James R" userId="fdbdb125-015b-44ea-94cd-dde16afa12a6" providerId="ADAL" clId="{CD6FEF19-15F5-1F44-A8D9-72BCC0E793B3}" dt="2021-07-12T12:33:30.407" v="125" actId="478"/>
          <ac:picMkLst>
            <pc:docMk/>
            <pc:sldMk cId="1319438118" sldId="313"/>
            <ac:picMk id="1030" creationId="{C91526CF-2756-F147-B5A1-B0741E0B2F3A}"/>
          </ac:picMkLst>
        </pc:picChg>
        <pc:picChg chg="add mod">
          <ac:chgData name="Faeder, James R" userId="fdbdb125-015b-44ea-94cd-dde16afa12a6" providerId="ADAL" clId="{CD6FEF19-15F5-1F44-A8D9-72BCC0E793B3}" dt="2021-07-12T12:34:21.433" v="128" actId="1076"/>
          <ac:picMkLst>
            <pc:docMk/>
            <pc:sldMk cId="1319438118" sldId="313"/>
            <ac:picMk id="1032" creationId="{B127E28C-044F-E241-B429-8597C07E27F2}"/>
          </ac:picMkLst>
        </pc:picChg>
        <pc:picChg chg="add del">
          <ac:chgData name="Faeder, James R" userId="fdbdb125-015b-44ea-94cd-dde16afa12a6" providerId="ADAL" clId="{CD6FEF19-15F5-1F44-A8D9-72BCC0E793B3}" dt="2021-07-12T12:34:34.077" v="132"/>
          <ac:picMkLst>
            <pc:docMk/>
            <pc:sldMk cId="1319438118" sldId="313"/>
            <ac:picMk id="1034" creationId="{529A8D79-D353-904E-9BBD-C6E51235DE8C}"/>
          </ac:picMkLst>
        </pc:picChg>
      </pc:sldChg>
      <pc:sldChg chg="delSp mod">
        <pc:chgData name="Faeder, James R" userId="fdbdb125-015b-44ea-94cd-dde16afa12a6" providerId="ADAL" clId="{CD6FEF19-15F5-1F44-A8D9-72BCC0E793B3}" dt="2021-07-12T12:37:24.645" v="212" actId="478"/>
        <pc:sldMkLst>
          <pc:docMk/>
          <pc:sldMk cId="49148147" sldId="317"/>
        </pc:sldMkLst>
        <pc:spChg chg="del">
          <ac:chgData name="Faeder, James R" userId="fdbdb125-015b-44ea-94cd-dde16afa12a6" providerId="ADAL" clId="{CD6FEF19-15F5-1F44-A8D9-72BCC0E793B3}" dt="2021-07-12T12:37:24.645" v="212" actId="478"/>
          <ac:spMkLst>
            <pc:docMk/>
            <pc:sldMk cId="49148147" sldId="317"/>
            <ac:spMk id="7" creationId="{00000000-0000-0000-0000-000000000000}"/>
          </ac:spMkLst>
        </pc:spChg>
      </pc:sldChg>
      <pc:sldChg chg="delSp mod">
        <pc:chgData name="Faeder, James R" userId="fdbdb125-015b-44ea-94cd-dde16afa12a6" providerId="ADAL" clId="{CD6FEF19-15F5-1F44-A8D9-72BCC0E793B3}" dt="2021-07-12T12:37:29.932" v="213" actId="478"/>
        <pc:sldMkLst>
          <pc:docMk/>
          <pc:sldMk cId="1399186181" sldId="318"/>
        </pc:sldMkLst>
        <pc:spChg chg="del">
          <ac:chgData name="Faeder, James R" userId="fdbdb125-015b-44ea-94cd-dde16afa12a6" providerId="ADAL" clId="{CD6FEF19-15F5-1F44-A8D9-72BCC0E793B3}" dt="2021-07-12T12:37:29.932" v="213" actId="478"/>
          <ac:spMkLst>
            <pc:docMk/>
            <pc:sldMk cId="1399186181" sldId="318"/>
            <ac:spMk id="11" creationId="{00000000-0000-0000-0000-000000000000}"/>
          </ac:spMkLst>
        </pc:spChg>
      </pc:sldChg>
      <pc:sldChg chg="delSp modSp mod">
        <pc:chgData name="Faeder, James R" userId="fdbdb125-015b-44ea-94cd-dde16afa12a6" providerId="ADAL" clId="{CD6FEF19-15F5-1F44-A8D9-72BCC0E793B3}" dt="2021-07-12T12:37:06.712" v="205" actId="478"/>
        <pc:sldMkLst>
          <pc:docMk/>
          <pc:sldMk cId="2142456476" sldId="321"/>
        </pc:sldMkLst>
        <pc:grpChg chg="del mod">
          <ac:chgData name="Faeder, James R" userId="fdbdb125-015b-44ea-94cd-dde16afa12a6" providerId="ADAL" clId="{CD6FEF19-15F5-1F44-A8D9-72BCC0E793B3}" dt="2021-07-12T12:37:06.712" v="205" actId="478"/>
          <ac:grpSpMkLst>
            <pc:docMk/>
            <pc:sldMk cId="2142456476" sldId="321"/>
            <ac:grpSpMk id="15" creationId="{00000000-0000-0000-0000-000000000000}"/>
          </ac:grpSpMkLst>
        </pc:grpChg>
      </pc:sldChg>
      <pc:sldChg chg="delSp mod">
        <pc:chgData name="Faeder, James R" userId="fdbdb125-015b-44ea-94cd-dde16afa12a6" providerId="ADAL" clId="{CD6FEF19-15F5-1F44-A8D9-72BCC0E793B3}" dt="2021-07-12T12:37:09.593" v="206" actId="478"/>
        <pc:sldMkLst>
          <pc:docMk/>
          <pc:sldMk cId="98875582" sldId="322"/>
        </pc:sldMkLst>
        <pc:grpChg chg="del">
          <ac:chgData name="Faeder, James R" userId="fdbdb125-015b-44ea-94cd-dde16afa12a6" providerId="ADAL" clId="{CD6FEF19-15F5-1F44-A8D9-72BCC0E793B3}" dt="2021-07-12T12:37:09.593" v="206" actId="478"/>
          <ac:grpSpMkLst>
            <pc:docMk/>
            <pc:sldMk cId="98875582" sldId="322"/>
            <ac:grpSpMk id="32" creationId="{00000000-0000-0000-0000-000000000000}"/>
          </ac:grpSpMkLst>
        </pc:grpChg>
      </pc:sldChg>
      <pc:sldChg chg="delSp modSp mod">
        <pc:chgData name="Faeder, James R" userId="fdbdb125-015b-44ea-94cd-dde16afa12a6" providerId="ADAL" clId="{CD6FEF19-15F5-1F44-A8D9-72BCC0E793B3}" dt="2021-07-12T12:37:15.228" v="210" actId="478"/>
        <pc:sldMkLst>
          <pc:docMk/>
          <pc:sldMk cId="1797047543" sldId="323"/>
        </pc:sldMkLst>
        <pc:spChg chg="del topLvl">
          <ac:chgData name="Faeder, James R" userId="fdbdb125-015b-44ea-94cd-dde16afa12a6" providerId="ADAL" clId="{CD6FEF19-15F5-1F44-A8D9-72BCC0E793B3}" dt="2021-07-12T12:37:12.845" v="208" actId="478"/>
          <ac:spMkLst>
            <pc:docMk/>
            <pc:sldMk cId="1797047543" sldId="323"/>
            <ac:spMk id="42" creationId="{00000000-0000-0000-0000-000000000000}"/>
          </ac:spMkLst>
        </pc:spChg>
        <pc:spChg chg="mod">
          <ac:chgData name="Faeder, James R" userId="fdbdb125-015b-44ea-94cd-dde16afa12a6" providerId="ADAL" clId="{CD6FEF19-15F5-1F44-A8D9-72BCC0E793B3}" dt="2021-07-12T12:37:11.303" v="207" actId="20577"/>
          <ac:spMkLst>
            <pc:docMk/>
            <pc:sldMk cId="1797047543" sldId="323"/>
            <ac:spMk id="45" creationId="{00000000-0000-0000-0000-000000000000}"/>
          </ac:spMkLst>
        </pc:spChg>
        <pc:spChg chg="mod">
          <ac:chgData name="Faeder, James R" userId="fdbdb125-015b-44ea-94cd-dde16afa12a6" providerId="ADAL" clId="{CD6FEF19-15F5-1F44-A8D9-72BCC0E793B3}" dt="2021-07-12T12:37:14.103" v="209" actId="20577"/>
          <ac:spMkLst>
            <pc:docMk/>
            <pc:sldMk cId="1797047543" sldId="323"/>
            <ac:spMk id="47" creationId="{00000000-0000-0000-0000-000000000000}"/>
          </ac:spMkLst>
        </pc:spChg>
        <pc:grpChg chg="del">
          <ac:chgData name="Faeder, James R" userId="fdbdb125-015b-44ea-94cd-dde16afa12a6" providerId="ADAL" clId="{CD6FEF19-15F5-1F44-A8D9-72BCC0E793B3}" dt="2021-07-12T12:37:12.845" v="208" actId="478"/>
          <ac:grpSpMkLst>
            <pc:docMk/>
            <pc:sldMk cId="1797047543" sldId="323"/>
            <ac:grpSpMk id="37" creationId="{00000000-0000-0000-0000-000000000000}"/>
          </ac:grpSpMkLst>
        </pc:grpChg>
        <pc:grpChg chg="del topLvl">
          <ac:chgData name="Faeder, James R" userId="fdbdb125-015b-44ea-94cd-dde16afa12a6" providerId="ADAL" clId="{CD6FEF19-15F5-1F44-A8D9-72BCC0E793B3}" dt="2021-07-12T12:37:15.228" v="210" actId="478"/>
          <ac:grpSpMkLst>
            <pc:docMk/>
            <pc:sldMk cId="1797047543" sldId="323"/>
            <ac:grpSpMk id="43" creationId="{00000000-0000-0000-0000-000000000000}"/>
          </ac:grpSpMkLst>
        </pc:grpChg>
      </pc:sldChg>
      <pc:sldChg chg="delSp mod delAnim">
        <pc:chgData name="Faeder, James R" userId="fdbdb125-015b-44ea-94cd-dde16afa12a6" providerId="ADAL" clId="{CD6FEF19-15F5-1F44-A8D9-72BCC0E793B3}" dt="2021-07-12T12:37:17.895" v="211" actId="478"/>
        <pc:sldMkLst>
          <pc:docMk/>
          <pc:sldMk cId="2135310481" sldId="324"/>
        </pc:sldMkLst>
        <pc:spChg chg="del">
          <ac:chgData name="Faeder, James R" userId="fdbdb125-015b-44ea-94cd-dde16afa12a6" providerId="ADAL" clId="{CD6FEF19-15F5-1F44-A8D9-72BCC0E793B3}" dt="2021-07-12T12:36:19.993" v="203" actId="478"/>
          <ac:spMkLst>
            <pc:docMk/>
            <pc:sldMk cId="2135310481" sldId="324"/>
            <ac:spMk id="3" creationId="{00000000-0000-0000-0000-000000000000}"/>
          </ac:spMkLst>
        </pc:spChg>
        <pc:grpChg chg="del">
          <ac:chgData name="Faeder, James R" userId="fdbdb125-015b-44ea-94cd-dde16afa12a6" providerId="ADAL" clId="{CD6FEF19-15F5-1F44-A8D9-72BCC0E793B3}" dt="2021-07-12T12:37:17.895" v="211" actId="478"/>
          <ac:grpSpMkLst>
            <pc:docMk/>
            <pc:sldMk cId="2135310481" sldId="324"/>
            <ac:grpSpMk id="35" creationId="{00000000-0000-0000-0000-000000000000}"/>
          </ac:grpSpMkLst>
        </pc:grpChg>
      </pc:sldChg>
      <pc:sldChg chg="addSp delSp modSp add mod">
        <pc:chgData name="Faeder, James R" userId="fdbdb125-015b-44ea-94cd-dde16afa12a6" providerId="ADAL" clId="{CD6FEF19-15F5-1F44-A8D9-72BCC0E793B3}" dt="2021-07-12T12:48:42.932" v="339" actId="404"/>
        <pc:sldMkLst>
          <pc:docMk/>
          <pc:sldMk cId="1781390719" sldId="326"/>
        </pc:sldMkLst>
        <pc:spChg chg="add mod">
          <ac:chgData name="Faeder, James R" userId="fdbdb125-015b-44ea-94cd-dde16afa12a6" providerId="ADAL" clId="{CD6FEF19-15F5-1F44-A8D9-72BCC0E793B3}" dt="2021-07-12T12:43:05.971" v="304" actId="404"/>
          <ac:spMkLst>
            <pc:docMk/>
            <pc:sldMk cId="1781390719" sldId="326"/>
            <ac:spMk id="5" creationId="{5DEB93F4-CCC6-2C48-ADF8-BED7485E73C8}"/>
          </ac:spMkLst>
        </pc:spChg>
        <pc:spChg chg="add mod">
          <ac:chgData name="Faeder, James R" userId="fdbdb125-015b-44ea-94cd-dde16afa12a6" providerId="ADAL" clId="{CD6FEF19-15F5-1F44-A8D9-72BCC0E793B3}" dt="2021-07-12T12:41:28.017" v="277" actId="1035"/>
          <ac:spMkLst>
            <pc:docMk/>
            <pc:sldMk cId="1781390719" sldId="326"/>
            <ac:spMk id="6" creationId="{C80DA460-68CA-4D4C-9C3F-55260AA122F6}"/>
          </ac:spMkLst>
        </pc:spChg>
        <pc:spChg chg="del">
          <ac:chgData name="Faeder, James R" userId="fdbdb125-015b-44ea-94cd-dde16afa12a6" providerId="ADAL" clId="{CD6FEF19-15F5-1F44-A8D9-72BCC0E793B3}" dt="2021-07-12T12:38:40.931" v="218" actId="478"/>
          <ac:spMkLst>
            <pc:docMk/>
            <pc:sldMk cId="1781390719" sldId="326"/>
            <ac:spMk id="7" creationId="{00000000-0000-0000-0000-000000000000}"/>
          </ac:spMkLst>
        </pc:spChg>
        <pc:spChg chg="add mod">
          <ac:chgData name="Faeder, James R" userId="fdbdb125-015b-44ea-94cd-dde16afa12a6" providerId="ADAL" clId="{CD6FEF19-15F5-1F44-A8D9-72BCC0E793B3}" dt="2021-07-12T12:43:57.316" v="338" actId="1038"/>
          <ac:spMkLst>
            <pc:docMk/>
            <pc:sldMk cId="1781390719" sldId="326"/>
            <ac:spMk id="9" creationId="{0946EB94-68CC-FB46-8057-10B4D02007D9}"/>
          </ac:spMkLst>
        </pc:spChg>
        <pc:spChg chg="mod">
          <ac:chgData name="Faeder, James R" userId="fdbdb125-015b-44ea-94cd-dde16afa12a6" providerId="ADAL" clId="{CD6FEF19-15F5-1F44-A8D9-72BCC0E793B3}" dt="2021-07-12T12:41:28.017" v="277" actId="1035"/>
          <ac:spMkLst>
            <pc:docMk/>
            <pc:sldMk cId="1781390719" sldId="326"/>
            <ac:spMk id="10" creationId="{00000000-0000-0000-0000-000000000000}"/>
          </ac:spMkLst>
        </pc:spChg>
        <pc:spChg chg="mod">
          <ac:chgData name="Faeder, James R" userId="fdbdb125-015b-44ea-94cd-dde16afa12a6" providerId="ADAL" clId="{CD6FEF19-15F5-1F44-A8D9-72BCC0E793B3}" dt="2021-07-12T12:41:28.017" v="277" actId="1035"/>
          <ac:spMkLst>
            <pc:docMk/>
            <pc:sldMk cId="1781390719" sldId="326"/>
            <ac:spMk id="11" creationId="{00000000-0000-0000-0000-000000000000}"/>
          </ac:spMkLst>
        </pc:spChg>
        <pc:spChg chg="mod">
          <ac:chgData name="Faeder, James R" userId="fdbdb125-015b-44ea-94cd-dde16afa12a6" providerId="ADAL" clId="{CD6FEF19-15F5-1F44-A8D9-72BCC0E793B3}" dt="2021-07-12T12:41:28.017" v="277" actId="1035"/>
          <ac:spMkLst>
            <pc:docMk/>
            <pc:sldMk cId="1781390719" sldId="326"/>
            <ac:spMk id="13" creationId="{00000000-0000-0000-0000-000000000000}"/>
          </ac:spMkLst>
        </pc:spChg>
        <pc:spChg chg="add mod">
          <ac:chgData name="Faeder, James R" userId="fdbdb125-015b-44ea-94cd-dde16afa12a6" providerId="ADAL" clId="{CD6FEF19-15F5-1F44-A8D9-72BCC0E793B3}" dt="2021-07-12T12:48:42.932" v="339" actId="404"/>
          <ac:spMkLst>
            <pc:docMk/>
            <pc:sldMk cId="1781390719" sldId="326"/>
            <ac:spMk id="14" creationId="{9F8ED8AA-3930-5E48-90F2-80A168923641}"/>
          </ac:spMkLst>
        </pc:spChg>
        <pc:spChg chg="mod">
          <ac:chgData name="Faeder, James R" userId="fdbdb125-015b-44ea-94cd-dde16afa12a6" providerId="ADAL" clId="{CD6FEF19-15F5-1F44-A8D9-72BCC0E793B3}" dt="2021-07-12T12:43:57.316" v="338" actId="1038"/>
          <ac:spMkLst>
            <pc:docMk/>
            <pc:sldMk cId="1781390719" sldId="326"/>
            <ac:spMk id="25" creationId="{C6BC3EA3-8839-4A45-A976-8D7EE6BCB182}"/>
          </ac:spMkLst>
        </pc:spChg>
        <pc:picChg chg="del">
          <ac:chgData name="Faeder, James R" userId="fdbdb125-015b-44ea-94cd-dde16afa12a6" providerId="ADAL" clId="{CD6FEF19-15F5-1F44-A8D9-72BCC0E793B3}" dt="2021-07-12T12:41:33.349" v="279" actId="478"/>
          <ac:picMkLst>
            <pc:docMk/>
            <pc:sldMk cId="1781390719" sldId="326"/>
            <ac:picMk id="4" creationId="{1BE2C533-6423-EE4A-853D-09AE6511210E}"/>
          </ac:picMkLst>
        </pc:picChg>
        <pc:picChg chg="del">
          <ac:chgData name="Faeder, James R" userId="fdbdb125-015b-44ea-94cd-dde16afa12a6" providerId="ADAL" clId="{CD6FEF19-15F5-1F44-A8D9-72BCC0E793B3}" dt="2021-07-12T12:38:35.668" v="215" actId="478"/>
          <ac:picMkLst>
            <pc:docMk/>
            <pc:sldMk cId="1781390719" sldId="326"/>
            <ac:picMk id="18" creationId="{3873ADBE-C83F-3F46-BB21-B117E072A464}"/>
          </ac:picMkLst>
        </pc:picChg>
        <pc:picChg chg="del">
          <ac:chgData name="Faeder, James R" userId="fdbdb125-015b-44ea-94cd-dde16afa12a6" providerId="ADAL" clId="{CD6FEF19-15F5-1F44-A8D9-72BCC0E793B3}" dt="2021-07-12T12:38:36.498" v="216" actId="478"/>
          <ac:picMkLst>
            <pc:docMk/>
            <pc:sldMk cId="1781390719" sldId="326"/>
            <ac:picMk id="1028" creationId="{1E2E9223-A490-7B49-83B1-32B34E27E501}"/>
          </ac:picMkLst>
        </pc:picChg>
        <pc:picChg chg="del">
          <ac:chgData name="Faeder, James R" userId="fdbdb125-015b-44ea-94cd-dde16afa12a6" providerId="ADAL" clId="{CD6FEF19-15F5-1F44-A8D9-72BCC0E793B3}" dt="2021-07-12T12:38:37.972" v="217" actId="478"/>
          <ac:picMkLst>
            <pc:docMk/>
            <pc:sldMk cId="1781390719" sldId="326"/>
            <ac:picMk id="1032" creationId="{B127E28C-044F-E241-B429-8597C07E27F2}"/>
          </ac:picMkLst>
        </pc:picChg>
      </pc:sldChg>
      <pc:sldChg chg="del">
        <pc:chgData name="Faeder, James R" userId="fdbdb125-015b-44ea-94cd-dde16afa12a6" providerId="ADAL" clId="{CD6FEF19-15F5-1F44-A8D9-72BCC0E793B3}" dt="2021-07-12T12:22:09.202" v="34" actId="2696"/>
        <pc:sldMkLst>
          <pc:docMk/>
          <pc:sldMk cId="4139307110" sldId="326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5756CE-F6B1-40DD-9885-230D9BF1A32F}" type="doc">
      <dgm:prSet loTypeId="urn:microsoft.com/office/officeart/2005/8/layout/cycle4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5A4F0F7-A5B6-4170-9D96-163FB8F0BF8D}">
      <dgm:prSet phldrT="[Text]" custT="1"/>
      <dgm:spPr>
        <a:solidFill>
          <a:srgbClr val="909090"/>
        </a:solidFill>
      </dgm:spPr>
      <dgm:t>
        <a:bodyPr/>
        <a:lstStyle/>
        <a:p>
          <a:r>
            <a: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TR&amp;D1          </a:t>
          </a:r>
        </a:p>
        <a:p>
          <a:r>
            <a: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(Bahar)</a:t>
          </a:r>
        </a:p>
      </dgm:t>
    </dgm:pt>
    <dgm:pt modelId="{29484189-4390-423A-89D3-58DF1CF5D315}" type="parTrans" cxnId="{674C40B9-8500-4002-87F8-4BCC440D10F1}">
      <dgm:prSet/>
      <dgm:spPr/>
      <dgm:t>
        <a:bodyPr/>
        <a:lstStyle/>
        <a:p>
          <a:endParaRPr lang="en-US"/>
        </a:p>
      </dgm:t>
    </dgm:pt>
    <dgm:pt modelId="{FB23EE52-3BDC-4B8B-AF1C-24CA3AB2F101}" type="sibTrans" cxnId="{674C40B9-8500-4002-87F8-4BCC440D10F1}">
      <dgm:prSet/>
      <dgm:spPr/>
      <dgm:t>
        <a:bodyPr/>
        <a:lstStyle/>
        <a:p>
          <a:endParaRPr lang="en-US"/>
        </a:p>
      </dgm:t>
    </dgm:pt>
    <dgm:pt modelId="{75A116CC-F884-4D5D-980D-ACA32EA5C7E3}">
      <dgm:prSet phldrT="[Text]" custT="1"/>
      <dgm:spPr/>
      <dgm:t>
        <a:bodyPr/>
        <a:lstStyle/>
        <a:p>
          <a:endParaRPr lang="en-US" sz="2000" dirty="0"/>
        </a:p>
      </dgm:t>
    </dgm:pt>
    <dgm:pt modelId="{0CF0DEF9-A306-44E1-AC75-E0446FE0FD39}" type="parTrans" cxnId="{CB016B88-DEDD-4D16-A3C5-7DDE8E8A56C2}">
      <dgm:prSet/>
      <dgm:spPr/>
      <dgm:t>
        <a:bodyPr/>
        <a:lstStyle/>
        <a:p>
          <a:endParaRPr lang="en-US"/>
        </a:p>
      </dgm:t>
    </dgm:pt>
    <dgm:pt modelId="{B48905F9-B908-4BA7-83DD-191D2D478622}" type="sibTrans" cxnId="{CB016B88-DEDD-4D16-A3C5-7DDE8E8A56C2}">
      <dgm:prSet/>
      <dgm:spPr/>
      <dgm:t>
        <a:bodyPr/>
        <a:lstStyle/>
        <a:p>
          <a:endParaRPr lang="en-US"/>
        </a:p>
      </dgm:t>
    </dgm:pt>
    <dgm:pt modelId="{86D20F91-FE02-4726-B45A-AAF85589490B}">
      <dgm:prSet phldrT="[Text]" custT="1"/>
      <dgm:spPr>
        <a:solidFill>
          <a:srgbClr val="D66B00"/>
        </a:solidFill>
      </dgm:spPr>
      <dgm:t>
        <a:bodyPr/>
        <a:lstStyle/>
        <a:p>
          <a:r>
            <a: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TR&amp;D2</a:t>
          </a:r>
        </a:p>
        <a:p>
          <a:endParaRPr lang="en-US" sz="18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6D41DB5-AF8E-4FB4-89E1-226C361B00D8}" type="parTrans" cxnId="{4F02A735-CF86-40C0-B526-89531BE13FF7}">
      <dgm:prSet/>
      <dgm:spPr/>
      <dgm:t>
        <a:bodyPr/>
        <a:lstStyle/>
        <a:p>
          <a:endParaRPr lang="en-US"/>
        </a:p>
      </dgm:t>
    </dgm:pt>
    <dgm:pt modelId="{F7BA074E-3CCF-4DDD-AE0A-C5886800B07A}" type="sibTrans" cxnId="{4F02A735-CF86-40C0-B526-89531BE13FF7}">
      <dgm:prSet/>
      <dgm:spPr/>
      <dgm:t>
        <a:bodyPr/>
        <a:lstStyle/>
        <a:p>
          <a:endParaRPr lang="en-US"/>
        </a:p>
      </dgm:t>
    </dgm:pt>
    <dgm:pt modelId="{D229430D-0C56-4458-BDA0-475BEC73EF45}">
      <dgm:prSet phldrT="[Text]"/>
      <dgm:spPr/>
      <dgm:t>
        <a:bodyPr/>
        <a:lstStyle/>
        <a:p>
          <a:endParaRPr lang="en-US" dirty="0"/>
        </a:p>
      </dgm:t>
    </dgm:pt>
    <dgm:pt modelId="{B5A13026-48FB-46EB-BE3A-9C58953D3095}" type="parTrans" cxnId="{90B88231-2F36-4D2B-93F6-E1C6F7032CF2}">
      <dgm:prSet/>
      <dgm:spPr/>
      <dgm:t>
        <a:bodyPr/>
        <a:lstStyle/>
        <a:p>
          <a:endParaRPr lang="en-US"/>
        </a:p>
      </dgm:t>
    </dgm:pt>
    <dgm:pt modelId="{D908DC32-24FD-4E2B-BA20-47C016A49536}" type="sibTrans" cxnId="{90B88231-2F36-4D2B-93F6-E1C6F7032CF2}">
      <dgm:prSet/>
      <dgm:spPr/>
      <dgm:t>
        <a:bodyPr/>
        <a:lstStyle/>
        <a:p>
          <a:endParaRPr lang="en-US"/>
        </a:p>
      </dgm:t>
    </dgm:pt>
    <dgm:pt modelId="{A1DB933D-18F4-4A3F-AC46-257FF9DADA91}">
      <dgm:prSet phldrT="[Text]" custT="1"/>
      <dgm:spPr>
        <a:solidFill>
          <a:srgbClr val="7DB628"/>
        </a:solidFill>
        <a:ln>
          <a:noFill/>
        </a:ln>
      </dgm:spPr>
      <dgm:t>
        <a:bodyPr/>
        <a:lstStyle/>
        <a:p>
          <a:r>
            <a: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TR&amp;D3</a:t>
          </a:r>
        </a:p>
        <a:p>
          <a:r>
            <a: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 (</a:t>
          </a:r>
          <a:r>
            <a:rPr lang="en-US" sz="20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Faeder</a:t>
          </a:r>
          <a:r>
            <a: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)</a:t>
          </a:r>
        </a:p>
      </dgm:t>
    </dgm:pt>
    <dgm:pt modelId="{D2858884-0381-43DE-90D9-821448D948B6}" type="parTrans" cxnId="{CE5C5283-9053-4419-98C8-1F461B38D43A}">
      <dgm:prSet/>
      <dgm:spPr/>
      <dgm:t>
        <a:bodyPr/>
        <a:lstStyle/>
        <a:p>
          <a:endParaRPr lang="en-US"/>
        </a:p>
      </dgm:t>
    </dgm:pt>
    <dgm:pt modelId="{22C54B74-31B8-4865-A184-5D6A6DAC7818}" type="sibTrans" cxnId="{CE5C5283-9053-4419-98C8-1F461B38D43A}">
      <dgm:prSet/>
      <dgm:spPr/>
      <dgm:t>
        <a:bodyPr/>
        <a:lstStyle/>
        <a:p>
          <a:endParaRPr lang="en-US"/>
        </a:p>
      </dgm:t>
    </dgm:pt>
    <dgm:pt modelId="{4BB65926-2FBC-4019-8E8B-4281E76A985F}">
      <dgm:prSet phldrT="[Text]" custT="1"/>
      <dgm:spPr>
        <a:solidFill>
          <a:srgbClr val="3787B3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TR&amp;D4</a:t>
          </a:r>
        </a:p>
        <a:p>
          <a:r>
            <a: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(Murphy)</a:t>
          </a:r>
        </a:p>
      </dgm:t>
    </dgm:pt>
    <dgm:pt modelId="{084C7F14-3F66-4C32-8A51-C21E3CD0C744}" type="parTrans" cxnId="{7AEEA893-BEE0-45E0-8210-32A789A9C478}">
      <dgm:prSet/>
      <dgm:spPr/>
      <dgm:t>
        <a:bodyPr/>
        <a:lstStyle/>
        <a:p>
          <a:endParaRPr lang="en-US"/>
        </a:p>
      </dgm:t>
    </dgm:pt>
    <dgm:pt modelId="{0B321827-957E-4D4B-BF2A-0CC66F772757}" type="sibTrans" cxnId="{7AEEA893-BEE0-45E0-8210-32A789A9C478}">
      <dgm:prSet/>
      <dgm:spPr/>
      <dgm:t>
        <a:bodyPr/>
        <a:lstStyle/>
        <a:p>
          <a:endParaRPr lang="en-US"/>
        </a:p>
      </dgm:t>
    </dgm:pt>
    <dgm:pt modelId="{130E538B-1799-4301-9BF5-979125CCFC75}">
      <dgm:prSet phldrT="[Text]"/>
      <dgm:spPr>
        <a:noFill/>
      </dgm:spPr>
      <dgm:t>
        <a:bodyPr/>
        <a:lstStyle/>
        <a:p>
          <a:endParaRPr lang="en-US" dirty="0"/>
        </a:p>
      </dgm:t>
    </dgm:pt>
    <dgm:pt modelId="{EE50AD72-9CB8-42CA-B129-41896AAEEE21}" type="parTrans" cxnId="{08864C9A-C339-4FB4-B1EC-1BD8A82EF7AC}">
      <dgm:prSet/>
      <dgm:spPr/>
      <dgm:t>
        <a:bodyPr/>
        <a:lstStyle/>
        <a:p>
          <a:endParaRPr lang="en-US"/>
        </a:p>
      </dgm:t>
    </dgm:pt>
    <dgm:pt modelId="{EAFB2813-047B-4435-8708-53E73089BAD1}" type="sibTrans" cxnId="{08864C9A-C339-4FB4-B1EC-1BD8A82EF7AC}">
      <dgm:prSet/>
      <dgm:spPr/>
      <dgm:t>
        <a:bodyPr/>
        <a:lstStyle/>
        <a:p>
          <a:endParaRPr lang="en-US"/>
        </a:p>
      </dgm:t>
    </dgm:pt>
    <dgm:pt modelId="{B3DD62BF-04A3-436C-B500-9314CDA71EBA}">
      <dgm:prSet phldrT="[Text]"/>
      <dgm:spPr>
        <a:noFill/>
      </dgm:spPr>
      <dgm:t>
        <a:bodyPr/>
        <a:lstStyle/>
        <a:p>
          <a:endParaRPr lang="en-US" dirty="0"/>
        </a:p>
      </dgm:t>
    </dgm:pt>
    <dgm:pt modelId="{1982E7FC-CC18-4106-98D2-3C40061FF2C1}" type="parTrans" cxnId="{AF71F885-5CF5-4A1C-8922-481C08501CBE}">
      <dgm:prSet/>
      <dgm:spPr/>
      <dgm:t>
        <a:bodyPr/>
        <a:lstStyle/>
        <a:p>
          <a:endParaRPr lang="en-US"/>
        </a:p>
      </dgm:t>
    </dgm:pt>
    <dgm:pt modelId="{79F5FB45-5614-464D-AC83-81FCEC56C144}" type="sibTrans" cxnId="{AF71F885-5CF5-4A1C-8922-481C08501CBE}">
      <dgm:prSet/>
      <dgm:spPr/>
      <dgm:t>
        <a:bodyPr/>
        <a:lstStyle/>
        <a:p>
          <a:endParaRPr lang="en-US"/>
        </a:p>
      </dgm:t>
    </dgm:pt>
    <dgm:pt modelId="{5B8A1A2B-07E5-4DFA-9814-30E11F26D1EC}">
      <dgm:prSet phldrT="[Text]"/>
      <dgm:spPr/>
      <dgm:t>
        <a:bodyPr/>
        <a:lstStyle/>
        <a:p>
          <a:endParaRPr lang="en-US" dirty="0"/>
        </a:p>
      </dgm:t>
    </dgm:pt>
    <dgm:pt modelId="{EA9B861C-DD1D-408B-BDFB-0BE5957A9C81}" type="sibTrans" cxnId="{35D768DC-DB00-4754-BD3D-D97168094467}">
      <dgm:prSet/>
      <dgm:spPr/>
      <dgm:t>
        <a:bodyPr/>
        <a:lstStyle/>
        <a:p>
          <a:endParaRPr lang="en-US"/>
        </a:p>
      </dgm:t>
    </dgm:pt>
    <dgm:pt modelId="{D2660E64-3A41-4844-96DE-C840D454145D}" type="parTrans" cxnId="{35D768DC-DB00-4754-BD3D-D97168094467}">
      <dgm:prSet/>
      <dgm:spPr/>
      <dgm:t>
        <a:bodyPr/>
        <a:lstStyle/>
        <a:p>
          <a:endParaRPr lang="en-US"/>
        </a:p>
      </dgm:t>
    </dgm:pt>
    <dgm:pt modelId="{6F6BFBD8-BD7C-4B18-8556-E12522B2A164}" type="pres">
      <dgm:prSet presAssocID="{595756CE-F6B1-40DD-9885-230D9BF1A32F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8835EC1B-7DE1-47F3-9581-3D9DD65094CF}" type="pres">
      <dgm:prSet presAssocID="{595756CE-F6B1-40DD-9885-230D9BF1A32F}" presName="children" presStyleCnt="0"/>
      <dgm:spPr/>
    </dgm:pt>
    <dgm:pt modelId="{FD9635DB-1929-48A9-8C41-DEC4E1268EC2}" type="pres">
      <dgm:prSet presAssocID="{595756CE-F6B1-40DD-9885-230D9BF1A32F}" presName="child1group" presStyleCnt="0"/>
      <dgm:spPr/>
    </dgm:pt>
    <dgm:pt modelId="{5DB4518B-7E23-4B2B-9A5D-A6364AC2B4AA}" type="pres">
      <dgm:prSet presAssocID="{595756CE-F6B1-40DD-9885-230D9BF1A32F}" presName="child1" presStyleLbl="bgAcc1" presStyleIdx="0" presStyleCnt="4" custScaleX="172631" custScaleY="129921" custLinFactNeighborX="-20202"/>
      <dgm:spPr/>
    </dgm:pt>
    <dgm:pt modelId="{20EA9F60-F3A5-4BF2-B6F8-46F14668AEAB}" type="pres">
      <dgm:prSet presAssocID="{595756CE-F6B1-40DD-9885-230D9BF1A32F}" presName="child1Text" presStyleLbl="bgAcc1" presStyleIdx="0" presStyleCnt="4">
        <dgm:presLayoutVars>
          <dgm:bulletEnabled val="1"/>
        </dgm:presLayoutVars>
      </dgm:prSet>
      <dgm:spPr/>
    </dgm:pt>
    <dgm:pt modelId="{AF465872-B9DD-4618-8BBC-D220B4EB9209}" type="pres">
      <dgm:prSet presAssocID="{595756CE-F6B1-40DD-9885-230D9BF1A32F}" presName="child2group" presStyleCnt="0"/>
      <dgm:spPr/>
    </dgm:pt>
    <dgm:pt modelId="{5619045F-9536-41D4-B7C1-E04C2EAA7A3D}" type="pres">
      <dgm:prSet presAssocID="{595756CE-F6B1-40DD-9885-230D9BF1A32F}" presName="child2" presStyleLbl="bgAcc1" presStyleIdx="1" presStyleCnt="4" custScaleX="177531" custScaleY="132747" custLinFactNeighborX="22527"/>
      <dgm:spPr/>
    </dgm:pt>
    <dgm:pt modelId="{B283FCE7-3B57-4BF5-AC18-8DE5CD0CB706}" type="pres">
      <dgm:prSet presAssocID="{595756CE-F6B1-40DD-9885-230D9BF1A32F}" presName="child2Text" presStyleLbl="bgAcc1" presStyleIdx="1" presStyleCnt="4">
        <dgm:presLayoutVars>
          <dgm:bulletEnabled val="1"/>
        </dgm:presLayoutVars>
      </dgm:prSet>
      <dgm:spPr/>
    </dgm:pt>
    <dgm:pt modelId="{EF00476B-27DD-47E5-A9A1-B0F3DA2F9618}" type="pres">
      <dgm:prSet presAssocID="{595756CE-F6B1-40DD-9885-230D9BF1A32F}" presName="child3group" presStyleCnt="0"/>
      <dgm:spPr/>
    </dgm:pt>
    <dgm:pt modelId="{60CC4384-5FEB-4177-ABA3-24DD055B1ECD}" type="pres">
      <dgm:prSet presAssocID="{595756CE-F6B1-40DD-9885-230D9BF1A32F}" presName="child3" presStyleLbl="bgAcc1" presStyleIdx="2" presStyleCnt="4" custScaleX="178405" custScaleY="127581" custLinFactNeighborX="20585" custLinFactNeighborY="-3360"/>
      <dgm:spPr/>
    </dgm:pt>
    <dgm:pt modelId="{CF37DE74-439B-4132-BBA5-5174EBC345FB}" type="pres">
      <dgm:prSet presAssocID="{595756CE-F6B1-40DD-9885-230D9BF1A32F}" presName="child3Text" presStyleLbl="bgAcc1" presStyleIdx="2" presStyleCnt="4">
        <dgm:presLayoutVars>
          <dgm:bulletEnabled val="1"/>
        </dgm:presLayoutVars>
      </dgm:prSet>
      <dgm:spPr/>
    </dgm:pt>
    <dgm:pt modelId="{5D68A695-CD56-4C90-BFAC-0541BE6C2CB6}" type="pres">
      <dgm:prSet presAssocID="{595756CE-F6B1-40DD-9885-230D9BF1A32F}" presName="child4group" presStyleCnt="0"/>
      <dgm:spPr/>
    </dgm:pt>
    <dgm:pt modelId="{3834D8AE-8190-4F5B-8FB9-98E0C0530581}" type="pres">
      <dgm:prSet presAssocID="{595756CE-F6B1-40DD-9885-230D9BF1A32F}" presName="child4" presStyleLbl="bgAcc1" presStyleIdx="3" presStyleCnt="4" custScaleX="176455" custScaleY="131959" custLinFactNeighborX="-17967" custLinFactNeighborY="-5004"/>
      <dgm:spPr/>
    </dgm:pt>
    <dgm:pt modelId="{A053BDE0-E13B-4637-BBD6-9701BA9B5F92}" type="pres">
      <dgm:prSet presAssocID="{595756CE-F6B1-40DD-9885-230D9BF1A32F}" presName="child4Text" presStyleLbl="bgAcc1" presStyleIdx="3" presStyleCnt="4">
        <dgm:presLayoutVars>
          <dgm:bulletEnabled val="1"/>
        </dgm:presLayoutVars>
      </dgm:prSet>
      <dgm:spPr/>
    </dgm:pt>
    <dgm:pt modelId="{3381716E-A449-4CEF-A7CB-2E15A5E72381}" type="pres">
      <dgm:prSet presAssocID="{595756CE-F6B1-40DD-9885-230D9BF1A32F}" presName="childPlaceholder" presStyleCnt="0"/>
      <dgm:spPr/>
    </dgm:pt>
    <dgm:pt modelId="{70085128-1CB9-418D-9C74-3EAE0A61129D}" type="pres">
      <dgm:prSet presAssocID="{595756CE-F6B1-40DD-9885-230D9BF1A32F}" presName="circle" presStyleCnt="0"/>
      <dgm:spPr/>
    </dgm:pt>
    <dgm:pt modelId="{7C998C5C-97B3-40BA-AD34-484BCF30F7A1}" type="pres">
      <dgm:prSet presAssocID="{595756CE-F6B1-40DD-9885-230D9BF1A32F}" presName="quadrant1" presStyleLbl="node1" presStyleIdx="0" presStyleCnt="4" custScaleX="117100" custLinFactNeighborX="1746" custLinFactNeighborY="908">
        <dgm:presLayoutVars>
          <dgm:chMax val="1"/>
          <dgm:bulletEnabled val="1"/>
        </dgm:presLayoutVars>
      </dgm:prSet>
      <dgm:spPr/>
    </dgm:pt>
    <dgm:pt modelId="{AA82F4C7-B0A8-4A06-B9FA-C1CFAC3A621D}" type="pres">
      <dgm:prSet presAssocID="{595756CE-F6B1-40DD-9885-230D9BF1A32F}" presName="quadrant2" presStyleLbl="node1" presStyleIdx="1" presStyleCnt="4" custScaleX="109480" custLinFactNeighborX="3810" custLinFactNeighborY="908">
        <dgm:presLayoutVars>
          <dgm:chMax val="1"/>
          <dgm:bulletEnabled val="1"/>
        </dgm:presLayoutVars>
      </dgm:prSet>
      <dgm:spPr/>
    </dgm:pt>
    <dgm:pt modelId="{C8EAFEEB-E2A0-4B95-9BAB-049BAB04D851}" type="pres">
      <dgm:prSet presAssocID="{595756CE-F6B1-40DD-9885-230D9BF1A32F}" presName="quadrant3" presStyleLbl="node1" presStyleIdx="2" presStyleCnt="4" custScaleX="112791" custScaleY="98320" custLinFactNeighborX="1242" custLinFactNeighborY="-3425">
        <dgm:presLayoutVars>
          <dgm:chMax val="1"/>
          <dgm:bulletEnabled val="1"/>
        </dgm:presLayoutVars>
      </dgm:prSet>
      <dgm:spPr/>
    </dgm:pt>
    <dgm:pt modelId="{0EB5D102-AE6F-40ED-BBF4-DA263D111C2E}" type="pres">
      <dgm:prSet presAssocID="{595756CE-F6B1-40DD-9885-230D9BF1A32F}" presName="quadrant4" presStyleLbl="node1" presStyleIdx="3" presStyleCnt="4" custScaleX="110030" custLinFactNeighborX="-1904" custLinFactNeighborY="-3702">
        <dgm:presLayoutVars>
          <dgm:chMax val="1"/>
          <dgm:bulletEnabled val="1"/>
        </dgm:presLayoutVars>
      </dgm:prSet>
      <dgm:spPr/>
    </dgm:pt>
    <dgm:pt modelId="{90B5BCB8-8930-447F-AEF6-CA874E59F139}" type="pres">
      <dgm:prSet presAssocID="{595756CE-F6B1-40DD-9885-230D9BF1A32F}" presName="quadrantPlaceholder" presStyleCnt="0"/>
      <dgm:spPr/>
    </dgm:pt>
    <dgm:pt modelId="{A6B0CA6D-C8F3-41B8-92A1-988D916E5F63}" type="pres">
      <dgm:prSet presAssocID="{595756CE-F6B1-40DD-9885-230D9BF1A32F}" presName="center1" presStyleLbl="fgShp" presStyleIdx="0" presStyleCnt="2" custScaleX="117941" custScaleY="111404" custLinFactNeighborX="11794" custLinFactNeighborY="-1617"/>
      <dgm:spPr>
        <a:solidFill>
          <a:schemeClr val="bg1">
            <a:lumMod val="95000"/>
          </a:schemeClr>
        </a:solidFill>
        <a:ln>
          <a:solidFill>
            <a:srgbClr val="002060"/>
          </a:solidFill>
        </a:ln>
      </dgm:spPr>
    </dgm:pt>
    <dgm:pt modelId="{8972F7FE-9C14-46DC-A377-CABA5408B65D}" type="pres">
      <dgm:prSet presAssocID="{595756CE-F6B1-40DD-9885-230D9BF1A32F}" presName="center2" presStyleLbl="fgShp" presStyleIdx="1" presStyleCnt="2" custScaleX="117941" custScaleY="111404" custLinFactNeighborX="11794" custLinFactNeighborY="-1617"/>
      <dgm:spPr>
        <a:solidFill>
          <a:schemeClr val="bg1">
            <a:lumMod val="95000"/>
          </a:schemeClr>
        </a:solidFill>
        <a:ln>
          <a:solidFill>
            <a:srgbClr val="002060"/>
          </a:solidFill>
        </a:ln>
      </dgm:spPr>
    </dgm:pt>
  </dgm:ptLst>
  <dgm:cxnLst>
    <dgm:cxn modelId="{24BA4814-DED2-1B4D-8E40-983EAEC2C2C8}" type="presOf" srcId="{130E538B-1799-4301-9BF5-979125CCFC75}" destId="{A053BDE0-E13B-4637-BBD6-9701BA9B5F92}" srcOrd="1" destOrd="0" presId="urn:microsoft.com/office/officeart/2005/8/layout/cycle4"/>
    <dgm:cxn modelId="{F7BE9B15-E41F-A74D-9353-682D0B484A65}" type="presOf" srcId="{4BB65926-2FBC-4019-8E8B-4281E76A985F}" destId="{0EB5D102-AE6F-40ED-BBF4-DA263D111C2E}" srcOrd="0" destOrd="0" presId="urn:microsoft.com/office/officeart/2005/8/layout/cycle4"/>
    <dgm:cxn modelId="{14C6AD26-47CD-3142-AB38-5FB3E1CB2EDD}" type="presOf" srcId="{86D20F91-FE02-4726-B45A-AAF85589490B}" destId="{AA82F4C7-B0A8-4A06-B9FA-C1CFAC3A621D}" srcOrd="0" destOrd="0" presId="urn:microsoft.com/office/officeart/2005/8/layout/cycle4"/>
    <dgm:cxn modelId="{0739D32A-987A-B14F-8276-3CAA9BC4FE72}" type="presOf" srcId="{D229430D-0C56-4458-BDA0-475BEC73EF45}" destId="{B283FCE7-3B57-4BF5-AC18-8DE5CD0CB706}" srcOrd="1" destOrd="0" presId="urn:microsoft.com/office/officeart/2005/8/layout/cycle4"/>
    <dgm:cxn modelId="{90B88231-2F36-4D2B-93F6-E1C6F7032CF2}" srcId="{86D20F91-FE02-4726-B45A-AAF85589490B}" destId="{D229430D-0C56-4458-BDA0-475BEC73EF45}" srcOrd="0" destOrd="0" parTransId="{B5A13026-48FB-46EB-BE3A-9C58953D3095}" sibTransId="{D908DC32-24FD-4E2B-BA20-47C016A49536}"/>
    <dgm:cxn modelId="{7F49E433-45C6-0C4B-9F56-6F073748062E}" type="presOf" srcId="{A1DB933D-18F4-4A3F-AC46-257FF9DADA91}" destId="{C8EAFEEB-E2A0-4B95-9BAB-049BAB04D851}" srcOrd="0" destOrd="0" presId="urn:microsoft.com/office/officeart/2005/8/layout/cycle4"/>
    <dgm:cxn modelId="{4F02A735-CF86-40C0-B526-89531BE13FF7}" srcId="{595756CE-F6B1-40DD-9885-230D9BF1A32F}" destId="{86D20F91-FE02-4726-B45A-AAF85589490B}" srcOrd="1" destOrd="0" parTransId="{36D41DB5-AF8E-4FB4-89E1-226C361B00D8}" sibTransId="{F7BA074E-3CCF-4DDD-AE0A-C5886800B07A}"/>
    <dgm:cxn modelId="{0641F241-4E47-5743-8D1B-E52C2880CDC3}" type="presOf" srcId="{5B8A1A2B-07E5-4DFA-9814-30E11F26D1EC}" destId="{60CC4384-5FEB-4177-ABA3-24DD055B1ECD}" srcOrd="0" destOrd="0" presId="urn:microsoft.com/office/officeart/2005/8/layout/cycle4"/>
    <dgm:cxn modelId="{717CE847-2B58-354E-B881-0F56FA813DC1}" type="presOf" srcId="{5B8A1A2B-07E5-4DFA-9814-30E11F26D1EC}" destId="{CF37DE74-439B-4132-BBA5-5174EBC345FB}" srcOrd="1" destOrd="0" presId="urn:microsoft.com/office/officeart/2005/8/layout/cycle4"/>
    <dgm:cxn modelId="{E5894666-A581-934A-8475-97947CB63F28}" type="presOf" srcId="{595756CE-F6B1-40DD-9885-230D9BF1A32F}" destId="{6F6BFBD8-BD7C-4B18-8556-E12522B2A164}" srcOrd="0" destOrd="0" presId="urn:microsoft.com/office/officeart/2005/8/layout/cycle4"/>
    <dgm:cxn modelId="{F664976E-2F2B-8B4A-9B4D-7476517AEC55}" type="presOf" srcId="{75A116CC-F884-4D5D-980D-ACA32EA5C7E3}" destId="{20EA9F60-F3A5-4BF2-B6F8-46F14668AEAB}" srcOrd="1" destOrd="0" presId="urn:microsoft.com/office/officeart/2005/8/layout/cycle4"/>
    <dgm:cxn modelId="{CE5C5283-9053-4419-98C8-1F461B38D43A}" srcId="{595756CE-F6B1-40DD-9885-230D9BF1A32F}" destId="{A1DB933D-18F4-4A3F-AC46-257FF9DADA91}" srcOrd="2" destOrd="0" parTransId="{D2858884-0381-43DE-90D9-821448D948B6}" sibTransId="{22C54B74-31B8-4865-A184-5D6A6DAC7818}"/>
    <dgm:cxn modelId="{AF71F885-5CF5-4A1C-8922-481C08501CBE}" srcId="{4BB65926-2FBC-4019-8E8B-4281E76A985F}" destId="{B3DD62BF-04A3-436C-B500-9314CDA71EBA}" srcOrd="1" destOrd="0" parTransId="{1982E7FC-CC18-4106-98D2-3C40061FF2C1}" sibTransId="{79F5FB45-5614-464D-AC83-81FCEC56C144}"/>
    <dgm:cxn modelId="{CB016B88-DEDD-4D16-A3C5-7DDE8E8A56C2}" srcId="{85A4F0F7-A5B6-4170-9D96-163FB8F0BF8D}" destId="{75A116CC-F884-4D5D-980D-ACA32EA5C7E3}" srcOrd="0" destOrd="0" parTransId="{0CF0DEF9-A306-44E1-AC75-E0446FE0FD39}" sibTransId="{B48905F9-B908-4BA7-83DD-191D2D478622}"/>
    <dgm:cxn modelId="{09211892-CB6D-F344-B294-5B970450651D}" type="presOf" srcId="{75A116CC-F884-4D5D-980D-ACA32EA5C7E3}" destId="{5DB4518B-7E23-4B2B-9A5D-A6364AC2B4AA}" srcOrd="0" destOrd="0" presId="urn:microsoft.com/office/officeart/2005/8/layout/cycle4"/>
    <dgm:cxn modelId="{7AEEA893-BEE0-45E0-8210-32A789A9C478}" srcId="{595756CE-F6B1-40DD-9885-230D9BF1A32F}" destId="{4BB65926-2FBC-4019-8E8B-4281E76A985F}" srcOrd="3" destOrd="0" parTransId="{084C7F14-3F66-4C32-8A51-C21E3CD0C744}" sibTransId="{0B321827-957E-4D4B-BF2A-0CC66F772757}"/>
    <dgm:cxn modelId="{08864C9A-C339-4FB4-B1EC-1BD8A82EF7AC}" srcId="{4BB65926-2FBC-4019-8E8B-4281E76A985F}" destId="{130E538B-1799-4301-9BF5-979125CCFC75}" srcOrd="0" destOrd="0" parTransId="{EE50AD72-9CB8-42CA-B129-41896AAEEE21}" sibTransId="{EAFB2813-047B-4435-8708-53E73089BAD1}"/>
    <dgm:cxn modelId="{E7760AAC-F1A2-1149-9D7D-F42B8DC48F54}" type="presOf" srcId="{130E538B-1799-4301-9BF5-979125CCFC75}" destId="{3834D8AE-8190-4F5B-8FB9-98E0C0530581}" srcOrd="0" destOrd="0" presId="urn:microsoft.com/office/officeart/2005/8/layout/cycle4"/>
    <dgm:cxn modelId="{674C40B9-8500-4002-87F8-4BCC440D10F1}" srcId="{595756CE-F6B1-40DD-9885-230D9BF1A32F}" destId="{85A4F0F7-A5B6-4170-9D96-163FB8F0BF8D}" srcOrd="0" destOrd="0" parTransId="{29484189-4390-423A-89D3-58DF1CF5D315}" sibTransId="{FB23EE52-3BDC-4B8B-AF1C-24CA3AB2F101}"/>
    <dgm:cxn modelId="{09B03BBD-D3B0-0C46-A3B3-7A67D29CBCA5}" type="presOf" srcId="{D229430D-0C56-4458-BDA0-475BEC73EF45}" destId="{5619045F-9536-41D4-B7C1-E04C2EAA7A3D}" srcOrd="0" destOrd="0" presId="urn:microsoft.com/office/officeart/2005/8/layout/cycle4"/>
    <dgm:cxn modelId="{1EBC93CB-A042-8A45-8A7B-DEC4747B446B}" type="presOf" srcId="{B3DD62BF-04A3-436C-B500-9314CDA71EBA}" destId="{3834D8AE-8190-4F5B-8FB9-98E0C0530581}" srcOrd="0" destOrd="1" presId="urn:microsoft.com/office/officeart/2005/8/layout/cycle4"/>
    <dgm:cxn modelId="{F9F750DA-0253-1040-82A6-60B7BC961F9C}" type="presOf" srcId="{85A4F0F7-A5B6-4170-9D96-163FB8F0BF8D}" destId="{7C998C5C-97B3-40BA-AD34-484BCF30F7A1}" srcOrd="0" destOrd="0" presId="urn:microsoft.com/office/officeart/2005/8/layout/cycle4"/>
    <dgm:cxn modelId="{35D768DC-DB00-4754-BD3D-D97168094467}" srcId="{A1DB933D-18F4-4A3F-AC46-257FF9DADA91}" destId="{5B8A1A2B-07E5-4DFA-9814-30E11F26D1EC}" srcOrd="0" destOrd="0" parTransId="{D2660E64-3A41-4844-96DE-C840D454145D}" sibTransId="{EA9B861C-DD1D-408B-BDFB-0BE5957A9C81}"/>
    <dgm:cxn modelId="{BD4389E7-86FA-FE4D-A821-4A4F2AFFDEB7}" type="presOf" srcId="{B3DD62BF-04A3-436C-B500-9314CDA71EBA}" destId="{A053BDE0-E13B-4637-BBD6-9701BA9B5F92}" srcOrd="1" destOrd="1" presId="urn:microsoft.com/office/officeart/2005/8/layout/cycle4"/>
    <dgm:cxn modelId="{700C4597-901F-A34B-8EC4-C1B926DD582A}" type="presParOf" srcId="{6F6BFBD8-BD7C-4B18-8556-E12522B2A164}" destId="{8835EC1B-7DE1-47F3-9581-3D9DD65094CF}" srcOrd="0" destOrd="0" presId="urn:microsoft.com/office/officeart/2005/8/layout/cycle4"/>
    <dgm:cxn modelId="{BD104717-3EAB-3E45-849E-FAB539E044BC}" type="presParOf" srcId="{8835EC1B-7DE1-47F3-9581-3D9DD65094CF}" destId="{FD9635DB-1929-48A9-8C41-DEC4E1268EC2}" srcOrd="0" destOrd="0" presId="urn:microsoft.com/office/officeart/2005/8/layout/cycle4"/>
    <dgm:cxn modelId="{9B9250C9-3551-C945-9E8C-4B40472B8962}" type="presParOf" srcId="{FD9635DB-1929-48A9-8C41-DEC4E1268EC2}" destId="{5DB4518B-7E23-4B2B-9A5D-A6364AC2B4AA}" srcOrd="0" destOrd="0" presId="urn:microsoft.com/office/officeart/2005/8/layout/cycle4"/>
    <dgm:cxn modelId="{061EA8FE-A165-CC4C-8406-DB2AFC4A5EAD}" type="presParOf" srcId="{FD9635DB-1929-48A9-8C41-DEC4E1268EC2}" destId="{20EA9F60-F3A5-4BF2-B6F8-46F14668AEAB}" srcOrd="1" destOrd="0" presId="urn:microsoft.com/office/officeart/2005/8/layout/cycle4"/>
    <dgm:cxn modelId="{C74F47F1-78B9-354A-B5AE-1097328FBE57}" type="presParOf" srcId="{8835EC1B-7DE1-47F3-9581-3D9DD65094CF}" destId="{AF465872-B9DD-4618-8BBC-D220B4EB9209}" srcOrd="1" destOrd="0" presId="urn:microsoft.com/office/officeart/2005/8/layout/cycle4"/>
    <dgm:cxn modelId="{FD6D0228-63EB-2D47-B62A-F1066E076A41}" type="presParOf" srcId="{AF465872-B9DD-4618-8BBC-D220B4EB9209}" destId="{5619045F-9536-41D4-B7C1-E04C2EAA7A3D}" srcOrd="0" destOrd="0" presId="urn:microsoft.com/office/officeart/2005/8/layout/cycle4"/>
    <dgm:cxn modelId="{9679AE46-BB7D-3A40-B637-8504B3F88958}" type="presParOf" srcId="{AF465872-B9DD-4618-8BBC-D220B4EB9209}" destId="{B283FCE7-3B57-4BF5-AC18-8DE5CD0CB706}" srcOrd="1" destOrd="0" presId="urn:microsoft.com/office/officeart/2005/8/layout/cycle4"/>
    <dgm:cxn modelId="{4D03E0DE-F31D-6E48-A7D9-E5936CFD4CA3}" type="presParOf" srcId="{8835EC1B-7DE1-47F3-9581-3D9DD65094CF}" destId="{EF00476B-27DD-47E5-A9A1-B0F3DA2F9618}" srcOrd="2" destOrd="0" presId="urn:microsoft.com/office/officeart/2005/8/layout/cycle4"/>
    <dgm:cxn modelId="{329767BB-86FF-A346-A198-66FBCBF78208}" type="presParOf" srcId="{EF00476B-27DD-47E5-A9A1-B0F3DA2F9618}" destId="{60CC4384-5FEB-4177-ABA3-24DD055B1ECD}" srcOrd="0" destOrd="0" presId="urn:microsoft.com/office/officeart/2005/8/layout/cycle4"/>
    <dgm:cxn modelId="{69D386D7-58DA-D141-AB84-3E5D9DA35632}" type="presParOf" srcId="{EF00476B-27DD-47E5-A9A1-B0F3DA2F9618}" destId="{CF37DE74-439B-4132-BBA5-5174EBC345FB}" srcOrd="1" destOrd="0" presId="urn:microsoft.com/office/officeart/2005/8/layout/cycle4"/>
    <dgm:cxn modelId="{56EEA260-6E76-154F-BC99-59D02F540F75}" type="presParOf" srcId="{8835EC1B-7DE1-47F3-9581-3D9DD65094CF}" destId="{5D68A695-CD56-4C90-BFAC-0541BE6C2CB6}" srcOrd="3" destOrd="0" presId="urn:microsoft.com/office/officeart/2005/8/layout/cycle4"/>
    <dgm:cxn modelId="{03296EA1-8BC0-8644-9140-A8C0570F249A}" type="presParOf" srcId="{5D68A695-CD56-4C90-BFAC-0541BE6C2CB6}" destId="{3834D8AE-8190-4F5B-8FB9-98E0C0530581}" srcOrd="0" destOrd="0" presId="urn:microsoft.com/office/officeart/2005/8/layout/cycle4"/>
    <dgm:cxn modelId="{B308011A-5719-B94B-B797-8503EAA20082}" type="presParOf" srcId="{5D68A695-CD56-4C90-BFAC-0541BE6C2CB6}" destId="{A053BDE0-E13B-4637-BBD6-9701BA9B5F92}" srcOrd="1" destOrd="0" presId="urn:microsoft.com/office/officeart/2005/8/layout/cycle4"/>
    <dgm:cxn modelId="{1B862FD1-7333-1243-924C-DB2B7DF7E1DD}" type="presParOf" srcId="{8835EC1B-7DE1-47F3-9581-3D9DD65094CF}" destId="{3381716E-A449-4CEF-A7CB-2E15A5E72381}" srcOrd="4" destOrd="0" presId="urn:microsoft.com/office/officeart/2005/8/layout/cycle4"/>
    <dgm:cxn modelId="{8CDB8A4B-0224-664D-91D0-BF4977824057}" type="presParOf" srcId="{6F6BFBD8-BD7C-4B18-8556-E12522B2A164}" destId="{70085128-1CB9-418D-9C74-3EAE0A61129D}" srcOrd="1" destOrd="0" presId="urn:microsoft.com/office/officeart/2005/8/layout/cycle4"/>
    <dgm:cxn modelId="{5244E9AB-15FF-3A4B-89D8-D50503D68118}" type="presParOf" srcId="{70085128-1CB9-418D-9C74-3EAE0A61129D}" destId="{7C998C5C-97B3-40BA-AD34-484BCF30F7A1}" srcOrd="0" destOrd="0" presId="urn:microsoft.com/office/officeart/2005/8/layout/cycle4"/>
    <dgm:cxn modelId="{7447EB9A-EE4A-1048-B017-86C92F2A8AB4}" type="presParOf" srcId="{70085128-1CB9-418D-9C74-3EAE0A61129D}" destId="{AA82F4C7-B0A8-4A06-B9FA-C1CFAC3A621D}" srcOrd="1" destOrd="0" presId="urn:microsoft.com/office/officeart/2005/8/layout/cycle4"/>
    <dgm:cxn modelId="{3CF4379C-1294-0E45-85B2-21A9813F5E1C}" type="presParOf" srcId="{70085128-1CB9-418D-9C74-3EAE0A61129D}" destId="{C8EAFEEB-E2A0-4B95-9BAB-049BAB04D851}" srcOrd="2" destOrd="0" presId="urn:microsoft.com/office/officeart/2005/8/layout/cycle4"/>
    <dgm:cxn modelId="{080CA732-72F1-0B43-A569-AAEA49432C0E}" type="presParOf" srcId="{70085128-1CB9-418D-9C74-3EAE0A61129D}" destId="{0EB5D102-AE6F-40ED-BBF4-DA263D111C2E}" srcOrd="3" destOrd="0" presId="urn:microsoft.com/office/officeart/2005/8/layout/cycle4"/>
    <dgm:cxn modelId="{6DD8D4E5-0E33-9E40-A572-7D621A022AA5}" type="presParOf" srcId="{70085128-1CB9-418D-9C74-3EAE0A61129D}" destId="{90B5BCB8-8930-447F-AEF6-CA874E59F139}" srcOrd="4" destOrd="0" presId="urn:microsoft.com/office/officeart/2005/8/layout/cycle4"/>
    <dgm:cxn modelId="{24F8BC68-5CE2-A64B-A2FB-9481E1D85650}" type="presParOf" srcId="{6F6BFBD8-BD7C-4B18-8556-E12522B2A164}" destId="{A6B0CA6D-C8F3-41B8-92A1-988D916E5F63}" srcOrd="2" destOrd="0" presId="urn:microsoft.com/office/officeart/2005/8/layout/cycle4"/>
    <dgm:cxn modelId="{4E22A73C-67D4-EB43-8194-E2C02C60C02F}" type="presParOf" srcId="{6F6BFBD8-BD7C-4B18-8556-E12522B2A164}" destId="{8972F7FE-9C14-46DC-A377-CABA5408B65D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CC4384-5FEB-4177-ABA3-24DD055B1ECD}">
      <dsp:nvSpPr>
        <dsp:cNvPr id="0" name=""/>
        <dsp:cNvSpPr/>
      </dsp:nvSpPr>
      <dsp:spPr>
        <a:xfrm>
          <a:off x="4381104" y="2705614"/>
          <a:ext cx="3808738" cy="17643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6622584"/>
              <a:satOff val="26541"/>
              <a:lumOff val="57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3200" kern="1200" dirty="0"/>
        </a:p>
      </dsp:txBody>
      <dsp:txXfrm>
        <a:off x="5562482" y="3185457"/>
        <a:ext cx="2588602" cy="1245743"/>
      </dsp:txXfrm>
    </dsp:sp>
    <dsp:sp modelId="{3834D8AE-8190-4F5B-8FB9-98E0C0530581}">
      <dsp:nvSpPr>
        <dsp:cNvPr id="0" name=""/>
        <dsp:cNvSpPr/>
      </dsp:nvSpPr>
      <dsp:spPr>
        <a:xfrm>
          <a:off x="95648" y="2652606"/>
          <a:ext cx="3767107" cy="1824887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3200" kern="1200" dirty="0"/>
        </a:p>
      </dsp:txBody>
      <dsp:txXfrm>
        <a:off x="135735" y="3148915"/>
        <a:ext cx="2556801" cy="1288491"/>
      </dsp:txXfrm>
    </dsp:sp>
    <dsp:sp modelId="{5619045F-9536-41D4-B7C1-E04C2EAA7A3D}">
      <dsp:nvSpPr>
        <dsp:cNvPr id="0" name=""/>
        <dsp:cNvSpPr/>
      </dsp:nvSpPr>
      <dsp:spPr>
        <a:xfrm>
          <a:off x="4431893" y="-222345"/>
          <a:ext cx="3790079" cy="18357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3311292"/>
              <a:satOff val="13270"/>
              <a:lumOff val="28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3200" kern="1200" dirty="0"/>
        </a:p>
      </dsp:txBody>
      <dsp:txXfrm>
        <a:off x="5609242" y="-182019"/>
        <a:ext cx="2572403" cy="1296186"/>
      </dsp:txXfrm>
    </dsp:sp>
    <dsp:sp modelId="{5DB4518B-7E23-4B2B-9A5D-A6364AC2B4AA}">
      <dsp:nvSpPr>
        <dsp:cNvPr id="0" name=""/>
        <dsp:cNvSpPr/>
      </dsp:nvSpPr>
      <dsp:spPr>
        <a:xfrm>
          <a:off x="88753" y="-202805"/>
          <a:ext cx="3685469" cy="17967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</dsp:txBody>
      <dsp:txXfrm>
        <a:off x="128221" y="-163337"/>
        <a:ext cx="2500892" cy="1268591"/>
      </dsp:txXfrm>
    </dsp:sp>
    <dsp:sp modelId="{7C998C5C-97B3-40BA-AD34-484BCF30F7A1}">
      <dsp:nvSpPr>
        <dsp:cNvPr id="0" name=""/>
        <dsp:cNvSpPr/>
      </dsp:nvSpPr>
      <dsp:spPr>
        <a:xfrm>
          <a:off x="2072999" y="264685"/>
          <a:ext cx="2191250" cy="1871263"/>
        </a:xfrm>
        <a:prstGeom prst="pieWedge">
          <a:avLst/>
        </a:prstGeom>
        <a:solidFill>
          <a:srgbClr val="90909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TR&amp;D1         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(Bahar)</a:t>
          </a:r>
        </a:p>
      </dsp:txBody>
      <dsp:txXfrm>
        <a:off x="2714801" y="812765"/>
        <a:ext cx="1549448" cy="1323183"/>
      </dsp:txXfrm>
    </dsp:sp>
    <dsp:sp modelId="{AA82F4C7-B0A8-4A06-B9FA-C1CFAC3A621D}">
      <dsp:nvSpPr>
        <dsp:cNvPr id="0" name=""/>
        <dsp:cNvSpPr/>
      </dsp:nvSpPr>
      <dsp:spPr>
        <a:xfrm rot="5400000">
          <a:off x="4229311" y="175988"/>
          <a:ext cx="1871263" cy="2048659"/>
        </a:xfrm>
        <a:prstGeom prst="pieWedge">
          <a:avLst/>
        </a:prstGeom>
        <a:solidFill>
          <a:srgbClr val="D66B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TR&amp;D2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5400000">
        <a:off x="4140613" y="812766"/>
        <a:ext cx="1448621" cy="1323183"/>
      </dsp:txXfrm>
    </dsp:sp>
    <dsp:sp modelId="{C8EAFEEB-E2A0-4B95-9BAB-049BAB04D851}">
      <dsp:nvSpPr>
        <dsp:cNvPr id="0" name=""/>
        <dsp:cNvSpPr/>
      </dsp:nvSpPr>
      <dsp:spPr>
        <a:xfrm rot="10800000">
          <a:off x="4061580" y="2157019"/>
          <a:ext cx="2110617" cy="1839826"/>
        </a:xfrm>
        <a:prstGeom prst="pieWedge">
          <a:avLst/>
        </a:prstGeom>
        <a:solidFill>
          <a:srgbClr val="7DB628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TR&amp;D3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 (</a:t>
          </a:r>
          <a:r>
            <a:rPr lang="en-US" sz="20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Faeder</a:t>
          </a:r>
          <a:r>
            <a:rPr lang="en-U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)</a:t>
          </a:r>
        </a:p>
      </dsp:txBody>
      <dsp:txXfrm rot="10800000">
        <a:off x="4061580" y="2157019"/>
        <a:ext cx="1492432" cy="1300953"/>
      </dsp:txXfrm>
    </dsp:sp>
    <dsp:sp modelId="{0EB5D102-AE6F-40ED-BBF4-DA263D111C2E}">
      <dsp:nvSpPr>
        <dsp:cNvPr id="0" name=""/>
        <dsp:cNvSpPr/>
      </dsp:nvSpPr>
      <dsp:spPr>
        <a:xfrm rot="16200000">
          <a:off x="2164690" y="2042273"/>
          <a:ext cx="1871263" cy="2058951"/>
        </a:xfrm>
        <a:prstGeom prst="pieWedge">
          <a:avLst/>
        </a:prstGeom>
        <a:solidFill>
          <a:srgbClr val="3787B3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TR&amp;D4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(Murphy)</a:t>
          </a:r>
        </a:p>
      </dsp:txBody>
      <dsp:txXfrm rot="5400000">
        <a:off x="2673900" y="2136117"/>
        <a:ext cx="1455898" cy="1323183"/>
      </dsp:txXfrm>
    </dsp:sp>
    <dsp:sp modelId="{A6B0CA6D-C8F3-41B8-92A1-988D916E5F63}">
      <dsp:nvSpPr>
        <dsp:cNvPr id="0" name=""/>
        <dsp:cNvSpPr/>
      </dsp:nvSpPr>
      <dsp:spPr>
        <a:xfrm>
          <a:off x="3810000" y="1732109"/>
          <a:ext cx="761996" cy="625880"/>
        </a:xfrm>
        <a:prstGeom prst="circularArrow">
          <a:avLst/>
        </a:prstGeom>
        <a:solidFill>
          <a:schemeClr val="bg1">
            <a:lumMod val="95000"/>
          </a:schemeClr>
        </a:solidFill>
        <a:ln w="25400" cap="flat" cmpd="sng" algn="ctr">
          <a:solidFill>
            <a:srgbClr val="00206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72F7FE-9C14-46DC-A377-CABA5408B65D}">
      <dsp:nvSpPr>
        <dsp:cNvPr id="0" name=""/>
        <dsp:cNvSpPr/>
      </dsp:nvSpPr>
      <dsp:spPr>
        <a:xfrm rot="10800000">
          <a:off x="3810000" y="1948191"/>
          <a:ext cx="761996" cy="625880"/>
        </a:xfrm>
        <a:prstGeom prst="circularArrow">
          <a:avLst/>
        </a:prstGeom>
        <a:solidFill>
          <a:schemeClr val="bg1">
            <a:lumMod val="95000"/>
          </a:schemeClr>
        </a:solidFill>
        <a:ln w="25400" cap="flat" cmpd="sng" algn="ctr">
          <a:solidFill>
            <a:srgbClr val="00206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200071-DFF6-8C40-B794-D1B18CDB31BD}" type="datetimeFigureOut">
              <a:rPr lang="en-US" smtClean="0"/>
              <a:t>7/12/21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8AA07F-0864-0347-9292-DF7C65647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86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4595661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16C8D-BA9E-4FF3-A7D5-80477BC9AD62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491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Accomplishments</a:t>
            </a:r>
            <a:r>
              <a:rPr lang="en-US" baseline="0" dirty="0"/>
              <a:t> on modeling intermediate scales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16C8D-BA9E-4FF3-A7D5-80477BC9AD6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682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A. Distribution of dopamine transporters (DATs) in different regions of the brain of transgenic mouse that expresses </a:t>
            </a:r>
            <a:r>
              <a:rPr lang="en-US" dirty="0" err="1"/>
              <a:t>hemagglutinin</a:t>
            </a:r>
            <a:r>
              <a:rPr lang="en-US" baseline="0" dirty="0"/>
              <a:t> (HA)-bound DAT, observable by fluorescence microscopy. Sagittal slices labeled with  TH (</a:t>
            </a:r>
            <a:r>
              <a:rPr lang="en-US" i="1" baseline="0" dirty="0"/>
              <a:t>cyan</a:t>
            </a:r>
            <a:r>
              <a:rPr lang="en-US" baseline="0" dirty="0"/>
              <a:t>) and DAT-</a:t>
            </a:r>
            <a:r>
              <a:rPr lang="en-US" baseline="0" dirty="0" err="1"/>
              <a:t>Nt</a:t>
            </a:r>
            <a:r>
              <a:rPr lang="en-US" baseline="0" dirty="0"/>
              <a:t> antibodies (</a:t>
            </a:r>
            <a:r>
              <a:rPr lang="en-US" i="1" baseline="0" dirty="0"/>
              <a:t>green</a:t>
            </a:r>
            <a:r>
              <a:rPr lang="en-US" baseline="0" dirty="0"/>
              <a:t>) were imaged using scanning confocal microscopy. The upper diagram display the localization of HA bound to DAT) conjugated with Cy3 (</a:t>
            </a:r>
            <a:r>
              <a:rPr lang="en-US" i="1" baseline="0" dirty="0"/>
              <a:t>red</a:t>
            </a:r>
            <a:r>
              <a:rPr lang="en-US" baseline="0" dirty="0"/>
              <a:t>), revealing the regions  (e.g. midbrain, striatum, enlarged on the right) that are populated by DATs. Scale bar, 2 mm. (Block et al., 2015) (B) 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3D rendering of dendrites and axons, cell bodies (large spheres), and synapses (small spheres) of 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50 functionally characterized neurons reconstructed in the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 volume color-coded by their response to visual stimulation orientation (scale bar: 150 micrometer). </a:t>
            </a:r>
            <a:r>
              <a:rPr lang="en-US" baseline="0" dirty="0"/>
              <a:t>(C) (</a:t>
            </a:r>
            <a:r>
              <a:rPr lang="en-US" i="1" baseline="0" dirty="0"/>
              <a:t>left</a:t>
            </a:r>
            <a:r>
              <a:rPr lang="en-US" baseline="0" dirty="0"/>
              <a:t>) 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reconstruction of a layer 2/3 (L2/3) pyramidal neuron (cell 1) synapsing onto a deep layer apical dendrite (cell 2), reconstructed from EM, and (</a:t>
            </a:r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EM micrographs of synapses corresponding to the enclosed squares (same color) on the left. Scale bars: 100 micrometer (left) and 1 micrometer (right). (Lee et al.2016), (D)  Electron micrographs showing the localization of immunogold-silver labeled DATs (black dots) in the membranes of the dorsal striatum (scale bar: 0.265 micrometer); (E) Intracellular organelles of the large apical dendrite including the reconstructed ER (cyan/green) and mitochondria (magenta), obtained by reconstruction of 100 serial EM thin sections (50nm thick) for the hippocampal neuropil, using </a:t>
            </a:r>
            <a:r>
              <a:rPr lang="en-US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MCell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version 3.0 (from </a:t>
            </a:r>
            <a:r>
              <a:rPr lang="fr-F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Bartol et al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Front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Synaptic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Neurosci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. 2015; 7: 17.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co-authored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Harris, Kennedy</a:t>
            </a:r>
            <a:r>
              <a:rPr lang="fr-F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fr-FR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Sejnowski</a:t>
            </a:r>
            <a:r>
              <a:rPr lang="fr-F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fr-FR" dirty="0">
              <a:effectLst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7D0F2-FD80-4102-9D9D-7B67E2984C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043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major software/APIs have been downloaded more than 150,000 times since 2013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16C8D-BA9E-4FF3-A7D5-80477BC9AD6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29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B6B77-EE0D-6944-8B0B-97FE4B999913}" type="datetimeFigureOut">
              <a:rPr lang="en-US" smtClean="0"/>
              <a:t>7/12/21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D4BD-56D9-3F47-9F0E-B0A4B28D0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873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B6B77-EE0D-6944-8B0B-97FE4B999913}" type="datetimeFigureOut">
              <a:rPr lang="en-US" smtClean="0"/>
              <a:t>7/12/21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D4BD-56D9-3F47-9F0E-B0A4B28D0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926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B6B77-EE0D-6944-8B0B-97FE4B999913}" type="datetimeFigureOut">
              <a:rPr lang="en-US" smtClean="0"/>
              <a:t>7/12/21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D4BD-56D9-3F47-9F0E-B0A4B28D0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0505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2401888"/>
            <a:ext cx="112776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8940800" y="4206240"/>
            <a:ext cx="1280160" cy="457200"/>
          </a:xfrm>
        </p:spPr>
        <p:txBody>
          <a:bodyPr/>
          <a:lstStyle/>
          <a:p>
            <a:fld id="{F66179FB-7239-4297-AC81-F3DA01539648}" type="datetimeFigureOut">
              <a:rPr lang="en-US" smtClean="0">
                <a:solidFill>
                  <a:srgbClr val="438086"/>
                </a:solidFill>
              </a:rPr>
              <a:pPr/>
              <a:t>7/12/21</a:t>
            </a:fld>
            <a:endParaRPr lang="en-US">
              <a:solidFill>
                <a:srgbClr val="438086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7213600" y="4205288"/>
            <a:ext cx="1727200" cy="457200"/>
          </a:xfrm>
        </p:spPr>
        <p:txBody>
          <a:bodyPr/>
          <a:lstStyle/>
          <a:p>
            <a:endParaRPr lang="en-US">
              <a:solidFill>
                <a:srgbClr val="438086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E0F737F-B3DD-4E76-B937-76134DC214F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179FB-7239-4297-AC81-F3DA01539648}" type="datetimeFigureOut">
              <a:rPr lang="en-US" smtClean="0">
                <a:solidFill>
                  <a:srgbClr val="438086"/>
                </a:solidFill>
              </a:rPr>
              <a:pPr/>
              <a:t>7/12/21</a:t>
            </a:fld>
            <a:endParaRPr lang="en-US">
              <a:solidFill>
                <a:srgbClr val="4380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380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F737F-B3DD-4E76-B937-76134DC214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981201"/>
            <a:ext cx="103632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179FB-7239-4297-AC81-F3DA01539648}" type="datetimeFigureOut">
              <a:rPr lang="en-US" smtClean="0">
                <a:solidFill>
                  <a:srgbClr val="438086"/>
                </a:solidFill>
              </a:rPr>
              <a:pPr/>
              <a:t>7/12/21</a:t>
            </a:fld>
            <a:endParaRPr lang="en-US">
              <a:solidFill>
                <a:srgbClr val="4380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380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F737F-B3DD-4E76-B937-76134DC214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179FB-7239-4297-AC81-F3DA01539648}" type="datetimeFigureOut">
              <a:rPr lang="en-US" smtClean="0">
                <a:solidFill>
                  <a:srgbClr val="438086"/>
                </a:solidFill>
              </a:rPr>
              <a:pPr/>
              <a:t>7/12/21</a:t>
            </a:fld>
            <a:endParaRPr lang="en-US">
              <a:solidFill>
                <a:srgbClr val="43808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3808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F737F-B3DD-4E76-B937-76134DC214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F66179FB-7239-4297-AC81-F3DA01539648}" type="datetimeFigureOut">
              <a:rPr lang="en-US" smtClean="0">
                <a:solidFill>
                  <a:srgbClr val="438086"/>
                </a:solidFill>
              </a:rPr>
              <a:pPr/>
              <a:t>7/12/21</a:t>
            </a:fld>
            <a:endParaRPr lang="en-US">
              <a:solidFill>
                <a:srgbClr val="438086"/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4E0F737F-B3DD-4E76-B937-76134DC214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>
              <a:solidFill>
                <a:srgbClr val="438086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/>
          <a:lstStyle/>
          <a:p>
            <a:fld id="{F66179FB-7239-4297-AC81-F3DA01539648}" type="datetimeFigureOut">
              <a:rPr lang="en-US" smtClean="0">
                <a:solidFill>
                  <a:srgbClr val="438086"/>
                </a:solidFill>
              </a:rPr>
              <a:pPr/>
              <a:t>7/12/21</a:t>
            </a:fld>
            <a:endParaRPr lang="en-US">
              <a:solidFill>
                <a:srgbClr val="43808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/>
          <a:lstStyle/>
          <a:p>
            <a:endParaRPr lang="en-US">
              <a:solidFill>
                <a:srgbClr val="43808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/>
          <a:lstStyle/>
          <a:p>
            <a:fld id="{4E0F737F-B3DD-4E76-B937-76134DC214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179FB-7239-4297-AC81-F3DA01539648}" type="datetimeFigureOut">
              <a:rPr lang="en-US" smtClean="0">
                <a:solidFill>
                  <a:srgbClr val="438086"/>
                </a:solidFill>
              </a:rPr>
              <a:pPr/>
              <a:t>7/12/21</a:t>
            </a:fld>
            <a:endParaRPr lang="en-US">
              <a:solidFill>
                <a:srgbClr val="438086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3808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F737F-B3DD-4E76-B937-76134DC214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7995" y="1101970"/>
            <a:ext cx="451104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179FB-7239-4297-AC81-F3DA01539648}" type="datetimeFigureOut">
              <a:rPr lang="en-US" smtClean="0">
                <a:solidFill>
                  <a:srgbClr val="438086"/>
                </a:solidFill>
              </a:rPr>
              <a:pPr/>
              <a:t>7/12/21</a:t>
            </a:fld>
            <a:endParaRPr lang="en-US">
              <a:solidFill>
                <a:srgbClr val="43808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3808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F737F-B3DD-4E76-B937-76134DC214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B6B77-EE0D-6944-8B0B-97FE4B999913}" type="datetimeFigureOut">
              <a:rPr lang="en-US" smtClean="0"/>
              <a:t>7/12/21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D4BD-56D9-3F47-9F0E-B0A4B28D0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03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179FB-7239-4297-AC81-F3DA01539648}" type="datetimeFigureOut">
              <a:rPr lang="en-US" smtClean="0">
                <a:solidFill>
                  <a:srgbClr val="438086"/>
                </a:solidFill>
              </a:rPr>
              <a:pPr/>
              <a:t>7/12/21</a:t>
            </a:fld>
            <a:endParaRPr lang="en-US">
              <a:solidFill>
                <a:srgbClr val="43808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3808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F737F-B3DD-4E76-B937-76134DC214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179FB-7239-4297-AC81-F3DA01539648}" type="datetimeFigureOut">
              <a:rPr lang="en-US" smtClean="0">
                <a:solidFill>
                  <a:srgbClr val="438086"/>
                </a:solidFill>
              </a:rPr>
              <a:pPr/>
              <a:t>7/12/21</a:t>
            </a:fld>
            <a:endParaRPr lang="en-US">
              <a:solidFill>
                <a:srgbClr val="4380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380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F737F-B3DD-4E76-B937-76134DC214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1143000"/>
            <a:ext cx="2540000" cy="5486400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143000"/>
            <a:ext cx="8331200" cy="548640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179FB-7239-4297-AC81-F3DA01539648}" type="datetimeFigureOut">
              <a:rPr lang="en-US" smtClean="0">
                <a:solidFill>
                  <a:srgbClr val="438086"/>
                </a:solidFill>
              </a:rPr>
              <a:pPr/>
              <a:t>7/12/21</a:t>
            </a:fld>
            <a:endParaRPr lang="en-US">
              <a:solidFill>
                <a:srgbClr val="4380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380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F737F-B3DD-4E76-B937-76134DC214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B6B77-EE0D-6944-8B0B-97FE4B999913}" type="datetimeFigureOut">
              <a:rPr lang="en-US" smtClean="0"/>
              <a:t>7/12/21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D4BD-56D9-3F47-9F0E-B0A4B28D0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02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B6B77-EE0D-6944-8B0B-97FE4B999913}" type="datetimeFigureOut">
              <a:rPr lang="en-US" smtClean="0"/>
              <a:t>7/12/21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D4BD-56D9-3F47-9F0E-B0A4B28D0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4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B6B77-EE0D-6944-8B0B-97FE4B999913}" type="datetimeFigureOut">
              <a:rPr lang="en-US" smtClean="0"/>
              <a:t>7/12/21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D4BD-56D9-3F47-9F0E-B0A4B28D0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857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B6B77-EE0D-6944-8B0B-97FE4B999913}" type="datetimeFigureOut">
              <a:rPr lang="en-US" smtClean="0"/>
              <a:t>7/12/21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D4BD-56D9-3F47-9F0E-B0A4B28D0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99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B6B77-EE0D-6944-8B0B-97FE4B999913}" type="datetimeFigureOut">
              <a:rPr lang="en-US" smtClean="0"/>
              <a:t>7/12/21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D4BD-56D9-3F47-9F0E-B0A4B28D0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405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B6B77-EE0D-6944-8B0B-97FE4B999913}" type="datetimeFigureOut">
              <a:rPr lang="en-US" smtClean="0"/>
              <a:t>7/12/21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D4BD-56D9-3F47-9F0E-B0A4B28D0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281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B6B77-EE0D-6944-8B0B-97FE4B999913}" type="datetimeFigureOut">
              <a:rPr lang="en-US" smtClean="0"/>
              <a:t>7/12/21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D4BD-56D9-3F47-9F0E-B0A4B28D0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635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4B6B77-EE0D-6944-8B0B-97FE4B999913}" type="datetimeFigureOut">
              <a:rPr lang="en-US" smtClean="0"/>
              <a:t>7/12/21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9D4BD-56D9-3F47-9F0E-B0A4B28D0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615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 flipV="1">
            <a:off x="7213577" y="360247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 flipV="1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36" name="Rectangle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37" name="Rectangle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8" name="Rectangle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40" name="Rectangle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defTabSz="914400"/>
            <a:fld id="{F66179FB-7239-4297-AC81-F3DA01539648}" type="datetimeFigureOut">
              <a:rPr lang="en-US" smtClean="0">
                <a:solidFill>
                  <a:srgbClr val="438086"/>
                </a:solidFill>
              </a:rPr>
              <a:pPr defTabSz="914400"/>
              <a:t>7/12/21</a:t>
            </a:fld>
            <a:endParaRPr lang="en-US">
              <a:solidFill>
                <a:srgbClr val="438086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defTabSz="914400"/>
            <a:endParaRPr lang="en-US">
              <a:solidFill>
                <a:srgbClr val="438086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pPr defTabSz="914400"/>
            <a:fld id="{4E0F737F-B3DD-4E76-B937-76134DC214F4}" type="slidenum">
              <a:rPr lang="en-US" smtClean="0"/>
              <a:pPr defTabSz="91440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679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gif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gif"/><Relationship Id="rId10" Type="http://schemas.openxmlformats.org/officeDocument/2006/relationships/hyperlink" Target="phasic_movie0000-0280++.mov" TargetMode="External"/><Relationship Id="rId4" Type="http://schemas.openxmlformats.org/officeDocument/2006/relationships/image" Target="../media/image16.png"/><Relationship Id="rId9" Type="http://schemas.openxmlformats.org/officeDocument/2006/relationships/image" Target="../media/image21.emf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24001" y="5014199"/>
            <a:ext cx="50798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dirty="0"/>
          </a:p>
          <a:p>
            <a:pPr lvl="0"/>
            <a:endParaRPr lang="en-US" b="1" dirty="0"/>
          </a:p>
          <a:p>
            <a:r>
              <a:rPr lang="en-US" dirty="0"/>
              <a:t> </a:t>
            </a:r>
          </a:p>
          <a:p>
            <a:r>
              <a:rPr lang="en-US" dirty="0"/>
              <a:t> </a:t>
            </a: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180004" y="2980569"/>
            <a:ext cx="4457801" cy="633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Pct val="115000"/>
            </a:pPr>
            <a:r>
              <a:rPr lang="en-US" sz="1800" b="1" dirty="0"/>
              <a:t>James R. Faeder</a:t>
            </a:r>
          </a:p>
          <a:p>
            <a:pPr algn="ctr" eaLnBrk="1" hangingPunct="1">
              <a:lnSpc>
                <a:spcPct val="100000"/>
              </a:lnSpc>
              <a:buClrTx/>
              <a:buSzPct val="115000"/>
            </a:pPr>
            <a:r>
              <a:rPr lang="en-US" sz="1800" i="1" dirty="0"/>
              <a:t>University of Pittsburgh</a:t>
            </a:r>
            <a:endParaRPr lang="en-US" b="1" i="1" dirty="0"/>
          </a:p>
          <a:p>
            <a:pPr algn="ctr" eaLnBrk="1" hangingPunct="1">
              <a:lnSpc>
                <a:spcPct val="100000"/>
              </a:lnSpc>
              <a:buClrTx/>
              <a:buSzPct val="115000"/>
            </a:pPr>
            <a:endParaRPr lang="en-US" b="1" dirty="0"/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495086" y="980748"/>
            <a:ext cx="11142938" cy="89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0" tIns="45716" rIns="91430" bIns="45716" anchor="b" anchorCtr="1"/>
          <a:lstStyle>
            <a:lvl1pPr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buSzPct val="100000"/>
            </a:pPr>
            <a:r>
              <a:rPr lang="en-US" sz="3600" b="1" dirty="0"/>
              <a:t>Welcome to the 9</a:t>
            </a:r>
            <a:r>
              <a:rPr lang="en-US" sz="3600" b="1" baseline="30000" dirty="0"/>
              <a:t>th</a:t>
            </a:r>
            <a:r>
              <a:rPr lang="en-US" sz="3600" b="1" dirty="0"/>
              <a:t> Annual </a:t>
            </a:r>
            <a:r>
              <a:rPr lang="en-US" sz="3600" b="1" dirty="0" err="1"/>
              <a:t>MMBioS</a:t>
            </a:r>
            <a:r>
              <a:rPr lang="en-US" sz="3600" b="1" dirty="0"/>
              <a:t> Cell Modeling Workshop!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389556" y="-18344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3837654" y="4634828"/>
            <a:ext cx="4457801" cy="426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Pct val="115000"/>
            </a:pPr>
            <a:r>
              <a:rPr lang="en-US" dirty="0"/>
              <a:t>July 12-16, 2021</a:t>
            </a: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3837656" y="2980569"/>
            <a:ext cx="4457801" cy="633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Pct val="115000"/>
            </a:pPr>
            <a:r>
              <a:rPr lang="en-US" sz="1800" b="1" dirty="0"/>
              <a:t>Thomas </a:t>
            </a:r>
            <a:r>
              <a:rPr lang="en-US" sz="1800" b="1" dirty="0" err="1"/>
              <a:t>Bartol</a:t>
            </a:r>
            <a:endParaRPr lang="en-US" sz="1800" b="1" dirty="0"/>
          </a:p>
          <a:p>
            <a:pPr algn="ctr" eaLnBrk="1" hangingPunct="1">
              <a:lnSpc>
                <a:spcPct val="100000"/>
              </a:lnSpc>
              <a:buClrTx/>
              <a:buSzPct val="115000"/>
            </a:pPr>
            <a:r>
              <a:rPr lang="en-US" sz="1800" i="1" dirty="0"/>
              <a:t>Salk Institute for Biological Studies</a:t>
            </a:r>
            <a:endParaRPr lang="en-US" b="1" i="1" dirty="0"/>
          </a:p>
          <a:p>
            <a:pPr algn="ctr" eaLnBrk="1" hangingPunct="1">
              <a:lnSpc>
                <a:spcPct val="100000"/>
              </a:lnSpc>
              <a:buClrTx/>
              <a:buSzPct val="115000"/>
            </a:pPr>
            <a:endParaRPr lang="en-US" b="1" dirty="0"/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7558853" y="2980569"/>
            <a:ext cx="4457801" cy="633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Pct val="115000"/>
            </a:pPr>
            <a:r>
              <a:rPr lang="en-US" sz="1800" b="1" dirty="0"/>
              <a:t>Robert F. Murphy</a:t>
            </a:r>
          </a:p>
          <a:p>
            <a:pPr algn="ctr" eaLnBrk="1" hangingPunct="1">
              <a:lnSpc>
                <a:spcPct val="100000"/>
              </a:lnSpc>
              <a:buClrTx/>
              <a:buSzPct val="115000"/>
            </a:pPr>
            <a:r>
              <a:rPr lang="en-US" sz="1800" i="1" dirty="0"/>
              <a:t>Carnegie Mellon University</a:t>
            </a:r>
            <a:endParaRPr lang="en-US" b="1" i="1" dirty="0"/>
          </a:p>
          <a:p>
            <a:pPr algn="ctr" eaLnBrk="1" hangingPunct="1">
              <a:lnSpc>
                <a:spcPct val="100000"/>
              </a:lnSpc>
              <a:buClrTx/>
              <a:buSzPct val="115000"/>
            </a:pP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594845-ACA4-F34E-A52D-39772482E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463" y="1721217"/>
            <a:ext cx="7048292" cy="438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E2C533-6423-EE4A-853D-09AE65112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0" y="5966625"/>
            <a:ext cx="2857500" cy="711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873ADBE-C83F-3F46-BB21-B117E072A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223" y="3725138"/>
            <a:ext cx="1793268" cy="547265"/>
          </a:xfrm>
          <a:prstGeom prst="rect">
            <a:avLst/>
          </a:prstGeom>
        </p:spPr>
      </p:pic>
      <p:pic>
        <p:nvPicPr>
          <p:cNvPr id="1028" name="Picture 4" descr="Salk Bulletin Synthetic Biology Symposium January 20-22, 2016">
            <a:extLst>
              <a:ext uri="{FF2B5EF4-FFF2-40B4-BE49-F238E27FC236}">
                <a16:creationId xmlns:a16="http://schemas.microsoft.com/office/drawing/2014/main" id="{1E2E9223-A490-7B49-83B1-32B34E27E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652" y="3733615"/>
            <a:ext cx="3235804" cy="51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rnegie Mellon University | Drupal.org">
            <a:extLst>
              <a:ext uri="{FF2B5EF4-FFF2-40B4-BE49-F238E27FC236}">
                <a16:creationId xmlns:a16="http://schemas.microsoft.com/office/drawing/2014/main" id="{B127E28C-044F-E241-B429-8597C07E2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476" y="3725138"/>
            <a:ext cx="1406649" cy="89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 Box 2">
            <a:extLst>
              <a:ext uri="{FF2B5EF4-FFF2-40B4-BE49-F238E27FC236}">
                <a16:creationId xmlns:a16="http://schemas.microsoft.com/office/drawing/2014/main" id="{C6BC3EA3-8839-4A45-A976-8D7EE6BCB1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7099" y="5346716"/>
            <a:ext cx="4457801" cy="633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Pct val="115000"/>
            </a:pPr>
            <a:r>
              <a:rPr lang="en-US" sz="1800" b="1" dirty="0"/>
              <a:t>Rozita </a:t>
            </a:r>
            <a:r>
              <a:rPr lang="en-US" sz="1800" b="1" dirty="0" err="1"/>
              <a:t>Laghaei</a:t>
            </a:r>
            <a:endParaRPr lang="en-US" sz="1800" b="1" dirty="0"/>
          </a:p>
          <a:p>
            <a:pPr algn="ctr" eaLnBrk="1" hangingPunct="1">
              <a:lnSpc>
                <a:spcPct val="100000"/>
              </a:lnSpc>
              <a:buClrTx/>
              <a:buSzPct val="115000"/>
            </a:pPr>
            <a:r>
              <a:rPr lang="en-US" sz="1800" i="1" dirty="0"/>
              <a:t>Pittsburgh Supercomputing Center</a:t>
            </a:r>
            <a:endParaRPr lang="en-US" b="1" i="1" dirty="0"/>
          </a:p>
          <a:p>
            <a:pPr algn="ctr" eaLnBrk="1" hangingPunct="1">
              <a:lnSpc>
                <a:spcPct val="100000"/>
              </a:lnSpc>
              <a:buClrTx/>
              <a:buSzPct val="115000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19438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Expanded Pipeline for Rare Event Sampling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38" y="1835150"/>
            <a:ext cx="8206363" cy="4171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55238" y="6413500"/>
            <a:ext cx="8320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>
                <a:solidFill>
                  <a:srgbClr val="C00000"/>
                </a:solidFill>
                <a:latin typeface="Helvetica" charset="0"/>
              </a:rPr>
              <a:t>Donovan RM, Tapia J-J, Sullivan DP, Faeder JR, Murphy RF, </a:t>
            </a:r>
            <a:r>
              <a:rPr lang="en-US" sz="1200" baseline="30000" dirty="0" err="1">
                <a:solidFill>
                  <a:srgbClr val="C00000"/>
                </a:solidFill>
                <a:latin typeface="Helvetica" charset="0"/>
              </a:rPr>
              <a:t>Dittrich</a:t>
            </a:r>
            <a:r>
              <a:rPr lang="en-US" sz="1200" baseline="30000" dirty="0">
                <a:solidFill>
                  <a:srgbClr val="C00000"/>
                </a:solidFill>
                <a:latin typeface="Helvetica" charset="0"/>
              </a:rPr>
              <a:t> M, et al. (2016) Unbiased Rare Event Sampling in Spatial Stochastic Systems Biology Models Using a Weighted Ensemble of Trajectories. </a:t>
            </a:r>
            <a:r>
              <a:rPr lang="en-US" sz="1200" baseline="30000" dirty="0" err="1">
                <a:solidFill>
                  <a:srgbClr val="C00000"/>
                </a:solidFill>
                <a:latin typeface="Helvetica" charset="0"/>
              </a:rPr>
              <a:t>PLoS</a:t>
            </a:r>
            <a:r>
              <a:rPr lang="en-US" sz="1200" baseline="30000" dirty="0">
                <a:solidFill>
                  <a:srgbClr val="C00000"/>
                </a:solidFill>
                <a:latin typeface="Helvetica" charset="0"/>
              </a:rPr>
              <a:t> </a:t>
            </a:r>
            <a:r>
              <a:rPr lang="en-US" sz="1200" baseline="30000" dirty="0" err="1">
                <a:solidFill>
                  <a:srgbClr val="C00000"/>
                </a:solidFill>
                <a:latin typeface="Helvetica" charset="0"/>
              </a:rPr>
              <a:t>Comput</a:t>
            </a:r>
            <a:r>
              <a:rPr lang="en-US" sz="1200" baseline="30000" dirty="0">
                <a:solidFill>
                  <a:srgbClr val="C00000"/>
                </a:solidFill>
                <a:latin typeface="Helvetica" charset="0"/>
              </a:rPr>
              <a:t> </a:t>
            </a:r>
            <a:r>
              <a:rPr lang="en-US" sz="1200" baseline="30000" dirty="0" err="1">
                <a:solidFill>
                  <a:srgbClr val="C00000"/>
                </a:solidFill>
                <a:latin typeface="Helvetica" charset="0"/>
              </a:rPr>
              <a:t>Biol</a:t>
            </a:r>
            <a:r>
              <a:rPr lang="en-US" sz="1200" baseline="30000" dirty="0">
                <a:solidFill>
                  <a:srgbClr val="C00000"/>
                </a:solidFill>
                <a:latin typeface="Helvetica" charset="0"/>
              </a:rPr>
              <a:t> 12(2): e1004611. doi:10.1371/journal.pcbi.1004611</a:t>
            </a:r>
            <a:endParaRPr lang="en-US" sz="1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358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24001" y="5014199"/>
            <a:ext cx="50798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dirty="0"/>
          </a:p>
          <a:p>
            <a:pPr lvl="0"/>
            <a:endParaRPr lang="en-US" b="1" dirty="0"/>
          </a:p>
          <a:p>
            <a:r>
              <a:rPr lang="en-US" dirty="0"/>
              <a:t> </a:t>
            </a:r>
          </a:p>
          <a:p>
            <a:r>
              <a:rPr lang="en-US" dirty="0"/>
              <a:t> </a:t>
            </a: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180004" y="2307912"/>
            <a:ext cx="4457801" cy="633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Pct val="115000"/>
            </a:pPr>
            <a:r>
              <a:rPr lang="en-US" sz="1800" b="1" dirty="0"/>
              <a:t>James R. Faeder</a:t>
            </a:r>
          </a:p>
          <a:p>
            <a:pPr algn="ctr" eaLnBrk="1" hangingPunct="1">
              <a:lnSpc>
                <a:spcPct val="100000"/>
              </a:lnSpc>
              <a:buClrTx/>
              <a:buSzPct val="115000"/>
            </a:pPr>
            <a:r>
              <a:rPr lang="en-US" sz="1800" i="1" dirty="0"/>
              <a:t>University of Pittsburgh</a:t>
            </a:r>
            <a:endParaRPr lang="en-US" b="1" i="1" dirty="0"/>
          </a:p>
          <a:p>
            <a:pPr algn="ctr" eaLnBrk="1" hangingPunct="1">
              <a:lnSpc>
                <a:spcPct val="100000"/>
              </a:lnSpc>
              <a:buClrTx/>
              <a:buSzPct val="115000"/>
            </a:pPr>
            <a:endParaRPr lang="en-US" b="1" dirty="0"/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495086" y="980748"/>
            <a:ext cx="11142938" cy="89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0" tIns="45716" rIns="91430" bIns="45716" anchor="b" anchorCtr="1"/>
          <a:lstStyle>
            <a:lvl1pPr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buSzPct val="100000"/>
            </a:pPr>
            <a:r>
              <a:rPr lang="en-US" sz="3600" b="1" dirty="0"/>
              <a:t>Welcome to the 9</a:t>
            </a:r>
            <a:r>
              <a:rPr lang="en-US" sz="3600" b="1" baseline="30000" dirty="0"/>
              <a:t>th</a:t>
            </a:r>
            <a:r>
              <a:rPr lang="en-US" sz="3600" b="1" dirty="0"/>
              <a:t> Annual </a:t>
            </a:r>
            <a:r>
              <a:rPr lang="en-US" sz="3600" b="1" dirty="0" err="1"/>
              <a:t>MMBioS</a:t>
            </a:r>
            <a:r>
              <a:rPr lang="en-US" sz="3600" b="1" dirty="0"/>
              <a:t> Cell Modeling Workshop!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389556" y="-18344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3837656" y="2307912"/>
            <a:ext cx="4457801" cy="633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Pct val="115000"/>
            </a:pPr>
            <a:r>
              <a:rPr lang="en-US" sz="1800" b="1" dirty="0"/>
              <a:t>Thomas </a:t>
            </a:r>
            <a:r>
              <a:rPr lang="en-US" sz="1800" b="1" dirty="0" err="1"/>
              <a:t>Bartol</a:t>
            </a:r>
            <a:endParaRPr lang="en-US" sz="1800" b="1" dirty="0"/>
          </a:p>
          <a:p>
            <a:pPr algn="ctr" eaLnBrk="1" hangingPunct="1">
              <a:lnSpc>
                <a:spcPct val="100000"/>
              </a:lnSpc>
              <a:buClrTx/>
              <a:buSzPct val="115000"/>
            </a:pPr>
            <a:r>
              <a:rPr lang="en-US" sz="1800" i="1" dirty="0"/>
              <a:t>Salk Institute for Biological Studies</a:t>
            </a:r>
            <a:endParaRPr lang="en-US" b="1" i="1" dirty="0"/>
          </a:p>
          <a:p>
            <a:pPr algn="ctr" eaLnBrk="1" hangingPunct="1">
              <a:lnSpc>
                <a:spcPct val="100000"/>
              </a:lnSpc>
              <a:buClrTx/>
              <a:buSzPct val="115000"/>
            </a:pPr>
            <a:endParaRPr lang="en-US" b="1" dirty="0"/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7558853" y="2307912"/>
            <a:ext cx="4457801" cy="633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Pct val="115000"/>
            </a:pPr>
            <a:r>
              <a:rPr lang="en-US" sz="1800" b="1" dirty="0"/>
              <a:t>Robert F. Murphy</a:t>
            </a:r>
          </a:p>
          <a:p>
            <a:pPr algn="ctr" eaLnBrk="1" hangingPunct="1">
              <a:lnSpc>
                <a:spcPct val="100000"/>
              </a:lnSpc>
              <a:buClrTx/>
              <a:buSzPct val="115000"/>
            </a:pPr>
            <a:r>
              <a:rPr lang="en-US" sz="1800" i="1" dirty="0"/>
              <a:t>Carnegie Mellon University</a:t>
            </a:r>
            <a:endParaRPr lang="en-US" b="1" i="1" dirty="0"/>
          </a:p>
          <a:p>
            <a:pPr algn="ctr" eaLnBrk="1" hangingPunct="1">
              <a:lnSpc>
                <a:spcPct val="100000"/>
              </a:lnSpc>
              <a:buClrTx/>
              <a:buSzPct val="115000"/>
            </a:pP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594845-ACA4-F34E-A52D-39772482E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463" y="1721217"/>
            <a:ext cx="7048292" cy="438560"/>
          </a:xfrm>
          <a:prstGeom prst="rect">
            <a:avLst/>
          </a:prstGeom>
        </p:spPr>
      </p:pic>
      <p:sp>
        <p:nvSpPr>
          <p:cNvPr id="25" name="Text Box 2">
            <a:extLst>
              <a:ext uri="{FF2B5EF4-FFF2-40B4-BE49-F238E27FC236}">
                <a16:creationId xmlns:a16="http://schemas.microsoft.com/office/drawing/2014/main" id="{C6BC3EA3-8839-4A45-A976-8D7EE6BCB1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535" y="5999417"/>
            <a:ext cx="4457801" cy="633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Pct val="115000"/>
            </a:pPr>
            <a:r>
              <a:rPr lang="en-US" sz="1800" b="1" dirty="0"/>
              <a:t>Rozita </a:t>
            </a:r>
            <a:r>
              <a:rPr lang="en-US" sz="1800" b="1" dirty="0" err="1"/>
              <a:t>Laghaei</a:t>
            </a:r>
            <a:endParaRPr lang="en-US" sz="1800" b="1" dirty="0"/>
          </a:p>
          <a:p>
            <a:pPr algn="ctr" eaLnBrk="1" hangingPunct="1">
              <a:lnSpc>
                <a:spcPct val="100000"/>
              </a:lnSpc>
              <a:buClrTx/>
              <a:buSzPct val="115000"/>
            </a:pPr>
            <a:r>
              <a:rPr lang="en-US" sz="1800" i="1" dirty="0"/>
              <a:t>Pittsburgh Supercomputing Center</a:t>
            </a:r>
            <a:endParaRPr lang="en-US" b="1" i="1" dirty="0"/>
          </a:p>
          <a:p>
            <a:pPr algn="ctr" eaLnBrk="1" hangingPunct="1">
              <a:lnSpc>
                <a:spcPct val="100000"/>
              </a:lnSpc>
              <a:buClrTx/>
              <a:buSzPct val="115000"/>
            </a:pP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EB93F4-CCC6-2C48-ADF8-BED7485E73C8}"/>
              </a:ext>
            </a:extLst>
          </p:cNvPr>
          <p:cNvSpPr/>
          <p:nvPr/>
        </p:nvSpPr>
        <p:spPr>
          <a:xfrm>
            <a:off x="1254758" y="3173271"/>
            <a:ext cx="2371312" cy="135421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Ali Sinan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Saglam</a:t>
            </a:r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Kunal Aggarwal</a:t>
            </a:r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Neha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Cheemalavagu</a:t>
            </a:r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Caroline Larkin</a:t>
            </a:r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Steven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Smeal</a:t>
            </a:r>
            <a:endParaRPr lang="en-US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0DA460-68CA-4D4C-9C3F-55260AA122F6}"/>
              </a:ext>
            </a:extLst>
          </p:cNvPr>
          <p:cNvSpPr/>
          <p:nvPr/>
        </p:nvSpPr>
        <p:spPr>
          <a:xfrm>
            <a:off x="4831038" y="3171991"/>
            <a:ext cx="2471034" cy="233910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Adam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Husar</a:t>
            </a:r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Guadalupe García</a:t>
            </a:r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Mariam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Ordyan</a:t>
            </a:r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Sara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Sameni</a:t>
            </a:r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Oliver Ernst</a:t>
            </a:r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Mohammad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Samavat</a:t>
            </a:r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Margot Wagner</a:t>
            </a:r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Rachel Mendelsohn</a:t>
            </a:r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Don Spencer</a:t>
            </a:r>
            <a:endParaRPr lang="en-US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46EB94-68CC-FB46-8057-10B4D02007D9}"/>
              </a:ext>
            </a:extLst>
          </p:cNvPr>
          <p:cNvSpPr/>
          <p:nvPr/>
        </p:nvSpPr>
        <p:spPr>
          <a:xfrm>
            <a:off x="5110768" y="6041457"/>
            <a:ext cx="2039630" cy="58477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</a:rPr>
              <a:t>Iván E. Cao-Berg</a:t>
            </a:r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Caleb Wallace</a:t>
            </a: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8ED8AA-3930-5E48-90F2-80A168923641}"/>
              </a:ext>
            </a:extLst>
          </p:cNvPr>
          <p:cNvSpPr/>
          <p:nvPr/>
        </p:nvSpPr>
        <p:spPr>
          <a:xfrm>
            <a:off x="9150366" y="3171991"/>
            <a:ext cx="1152560" cy="584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Ted Zhang</a:t>
            </a:r>
          </a:p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…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81390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295400" y="1358206"/>
            <a:ext cx="9448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 defTabSz="914400"/>
            <a:r>
              <a:rPr lang="en-US" sz="2800" b="1" dirty="0">
                <a:ln w="11430"/>
                <a:gradFill>
                  <a:gsLst>
                    <a:gs pos="0">
                      <a:srgbClr val="438086">
                        <a:tint val="70000"/>
                        <a:satMod val="245000"/>
                      </a:srgbClr>
                    </a:gs>
                    <a:gs pos="75000">
                      <a:srgbClr val="438086">
                        <a:tint val="90000"/>
                        <a:shade val="60000"/>
                        <a:satMod val="240000"/>
                      </a:srgbClr>
                    </a:gs>
                    <a:gs pos="100000">
                      <a:srgbClr val="438086">
                        <a:tint val="100000"/>
                        <a:shade val="50000"/>
                        <a:satMod val="240000"/>
                      </a:srgb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High Performance Computing</a:t>
            </a:r>
          </a:p>
          <a:p>
            <a:pPr algn="ctr" defTabSz="914400"/>
            <a:r>
              <a:rPr lang="en-US" sz="2400" b="1" i="1" dirty="0">
                <a:ln w="11430"/>
                <a:gradFill>
                  <a:gsLst>
                    <a:gs pos="0">
                      <a:srgbClr val="438086">
                        <a:tint val="70000"/>
                        <a:satMod val="245000"/>
                      </a:srgbClr>
                    </a:gs>
                    <a:gs pos="75000">
                      <a:srgbClr val="438086">
                        <a:tint val="90000"/>
                        <a:shade val="60000"/>
                        <a:satMod val="240000"/>
                      </a:srgbClr>
                    </a:gs>
                    <a:gs pos="100000">
                      <a:srgbClr val="438086">
                        <a:tint val="100000"/>
                        <a:shade val="50000"/>
                        <a:satMod val="240000"/>
                      </a:srgb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for</a:t>
            </a:r>
            <a:endParaRPr lang="en-US" sz="2400" b="1" dirty="0">
              <a:ln w="11430"/>
              <a:gradFill>
                <a:gsLst>
                  <a:gs pos="0">
                    <a:srgbClr val="438086">
                      <a:tint val="70000"/>
                      <a:satMod val="245000"/>
                    </a:srgbClr>
                  </a:gs>
                  <a:gs pos="75000">
                    <a:srgbClr val="438086">
                      <a:tint val="90000"/>
                      <a:shade val="60000"/>
                      <a:satMod val="240000"/>
                    </a:srgbClr>
                  </a:gs>
                  <a:gs pos="100000">
                    <a:srgbClr val="438086">
                      <a:tint val="100000"/>
                      <a:shade val="50000"/>
                      <a:satMod val="240000"/>
                    </a:srgb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pPr algn="ctr" defTabSz="914400"/>
            <a:r>
              <a:rPr lang="en-US" sz="3200" b="1" dirty="0">
                <a:ln w="11430"/>
                <a:solidFill>
                  <a:srgbClr val="FF9933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Multiscale Modeling </a:t>
            </a:r>
            <a:r>
              <a:rPr lang="en-US" sz="2800" b="1" dirty="0">
                <a:ln w="11430"/>
                <a:solidFill>
                  <a:srgbClr val="FF9933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of</a:t>
            </a:r>
            <a:r>
              <a:rPr lang="en-US" sz="3200" b="1" dirty="0">
                <a:ln w="11430"/>
                <a:solidFill>
                  <a:srgbClr val="FF9933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Biological Systems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48667" y="952797"/>
            <a:ext cx="765463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S Mincho" pitchFamily="49" charset="-128"/>
                <a:cs typeface="Arial" pitchFamily="34" charset="0"/>
              </a:rPr>
              <a:t>Biomedical Technology Research Resource (BTRR)</a:t>
            </a:r>
            <a:endParaRPr lang="en-US" sz="36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33525" y="3843078"/>
            <a:ext cx="5857875" cy="3200876"/>
          </a:xfrm>
          <a:prstGeom prst="rect">
            <a:avLst/>
          </a:prstGeom>
          <a:solidFill>
            <a:srgbClr val="4E83EC">
              <a:alpha val="29804"/>
            </a:srgbClr>
          </a:solidFill>
        </p:spPr>
        <p:txBody>
          <a:bodyPr wrap="square" rtlCol="0">
            <a:spAutoFit/>
          </a:bodyPr>
          <a:lstStyle/>
          <a:p>
            <a:pPr defTabSz="914400"/>
            <a:endParaRPr lang="en-US" sz="2400" b="1" i="1" dirty="0">
              <a:solidFill>
                <a:srgbClr val="C4652D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defTabSz="914400"/>
            <a:r>
              <a:rPr lang="en-US" sz="2400" b="1" dirty="0">
                <a:solidFill>
                  <a:srgbClr val="C4652D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Overarching biological theme:</a:t>
            </a:r>
          </a:p>
          <a:p>
            <a:pPr lvl="1" algn="ctr" defTabSz="914400"/>
            <a:endParaRPr lang="en-US" sz="2000" b="1" dirty="0">
              <a:solidFill>
                <a:prstClr val="black"/>
              </a:solidFill>
            </a:endParaRPr>
          </a:p>
          <a:p>
            <a:pPr lvl="1" defTabSz="914400">
              <a:buBlip>
                <a:blip r:embed="rId3"/>
              </a:buBlip>
            </a:pPr>
            <a:r>
              <a:rPr lang="en-US" sz="2400" b="1" dirty="0">
                <a:solidFill>
                  <a:prstClr val="black"/>
                </a:solidFill>
              </a:rPr>
              <a:t>   Spatial organization</a:t>
            </a:r>
          </a:p>
          <a:p>
            <a:pPr lvl="1" defTabSz="914400">
              <a:buBlip>
                <a:blip r:embed="rId3"/>
              </a:buBlip>
            </a:pPr>
            <a:r>
              <a:rPr lang="en-US" sz="2400" b="1" dirty="0">
                <a:solidFill>
                  <a:prstClr val="black"/>
                </a:solidFill>
              </a:rPr>
              <a:t>   Temporal evolution </a:t>
            </a:r>
          </a:p>
          <a:p>
            <a:pPr lvl="1" defTabSz="914400"/>
            <a:endParaRPr lang="en-US" sz="1400" b="1" dirty="0">
              <a:solidFill>
                <a:prstClr val="black"/>
              </a:solidFill>
            </a:endParaRPr>
          </a:p>
          <a:p>
            <a:pPr defTabSz="914400"/>
            <a:r>
              <a:rPr lang="en-US" sz="2400" b="1" dirty="0">
                <a:solidFill>
                  <a:prstClr val="black"/>
                </a:solidFill>
              </a:rPr>
              <a:t>  of signaling events in the central           </a:t>
            </a:r>
            <a:r>
              <a:rPr lang="en-US" sz="2400" b="1" dirty="0" err="1">
                <a:solidFill>
                  <a:srgbClr val="CEE1FE"/>
                </a:solidFill>
              </a:rPr>
              <a:t>n</a:t>
            </a:r>
            <a:r>
              <a:rPr lang="en-US" sz="2400" b="1" dirty="0" err="1">
                <a:solidFill>
                  <a:prstClr val="black"/>
                </a:solidFill>
              </a:rPr>
              <a:t>nervous</a:t>
            </a:r>
            <a:r>
              <a:rPr lang="en-US" sz="2400" b="1" dirty="0">
                <a:solidFill>
                  <a:prstClr val="black"/>
                </a:solidFill>
              </a:rPr>
              <a:t> system &amp; immune system</a:t>
            </a:r>
            <a:endParaRPr lang="en-US" sz="2400" dirty="0">
              <a:solidFill>
                <a:prstClr val="black"/>
              </a:solidFill>
            </a:endParaRPr>
          </a:p>
          <a:p>
            <a:pPr defTabSz="914400"/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8" name="Picture 12" descr="http://www.pittsburghurbanmedia.com/clientfiles/image/u%20of%20pit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23200" y="4724400"/>
            <a:ext cx="2844800" cy="2133600"/>
          </a:xfrm>
          <a:prstGeom prst="rect">
            <a:avLst/>
          </a:prstGeom>
          <a:noFill/>
        </p:spPr>
      </p:pic>
      <p:pic>
        <p:nvPicPr>
          <p:cNvPr id="9" name="Picture 5" descr=" 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10402" y="5791200"/>
            <a:ext cx="1503485" cy="1028700"/>
          </a:xfrm>
          <a:prstGeom prst="rect">
            <a:avLst/>
          </a:prstGeom>
          <a:noFill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10400" y="3276600"/>
            <a:ext cx="3657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 descr="photo-tour-36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010401" y="4724401"/>
            <a:ext cx="1572075" cy="1079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 descr="http://www.cs.cmu.edu/image_archive/newbuilding2010/photos/5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227886" y="5181601"/>
            <a:ext cx="2440115" cy="1625727"/>
          </a:xfrm>
          <a:prstGeom prst="rect">
            <a:avLst/>
          </a:prstGeom>
          <a:noFill/>
        </p:spPr>
      </p:pic>
      <p:pic>
        <p:nvPicPr>
          <p:cNvPr id="14" name="Picture 8" descr=" 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524001" y="0"/>
            <a:ext cx="9525" cy="19050"/>
          </a:xfrm>
          <a:prstGeom prst="rect">
            <a:avLst/>
          </a:prstGeom>
          <a:noFill/>
        </p:spPr>
      </p:pic>
      <p:pic>
        <p:nvPicPr>
          <p:cNvPr id="15" name="Picture 10" descr=" 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524001" y="0"/>
            <a:ext cx="9525" cy="19050"/>
          </a:xfrm>
          <a:prstGeom prst="rect">
            <a:avLst/>
          </a:prstGeom>
          <a:noFill/>
        </p:spPr>
      </p:pic>
      <p:pic>
        <p:nvPicPr>
          <p:cNvPr id="16" name="Picture 15" descr="http://sphotos.xx.fbcdn.net/hphotos-snc6/180649_10150392194830182_2367994_n.jpg"/>
          <p:cNvPicPr/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250214" y="4114801"/>
            <a:ext cx="2417787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9372601" y="3505201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Salk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839201" y="6320136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CMU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942097" y="4191001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PSC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86601" y="5334001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PITT</a:t>
            </a:r>
          </a:p>
        </p:txBody>
      </p:sp>
    </p:spTree>
    <p:extLst>
      <p:ext uri="{BB962C8B-B14F-4D97-AF65-F5344CB8AC3E}">
        <p14:creationId xmlns:p14="http://schemas.microsoft.com/office/powerpoint/2010/main" val="137862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/>
      <p:bldP spid="18" grpId="0"/>
      <p:bldP spid="20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6313" y="3595688"/>
            <a:ext cx="8269287" cy="2500312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Recent advances in experimental and computational technology provide big data</a:t>
            </a:r>
          </a:p>
          <a:p>
            <a:endParaRPr 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Turning big data into knowledge requires 4D modeling and simulations 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477001" y="1246322"/>
            <a:ext cx="4038599" cy="1015663"/>
          </a:xfrm>
          <a:prstGeom prst="rect">
            <a:avLst/>
          </a:prstGeom>
          <a:solidFill>
            <a:srgbClr val="38797C"/>
          </a:solidFill>
          <a:ln w="381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Blip>
                <a:blip r:embed="rId3"/>
              </a:buBlip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3D Structure at various scales</a:t>
            </a:r>
          </a:p>
          <a:p>
            <a:pPr>
              <a:buBlip>
                <a:blip r:embed="rId3"/>
              </a:buBlip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Dynamics at multiple scales</a:t>
            </a:r>
          </a:p>
          <a:p>
            <a:pPr>
              <a:buBlip>
                <a:blip r:embed="rId3"/>
              </a:buBlip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Integration 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46314" y="1981201"/>
            <a:ext cx="3925887" cy="1362075"/>
          </a:xfrm>
        </p:spPr>
        <p:txBody>
          <a:bodyPr/>
          <a:lstStyle/>
          <a:p>
            <a:r>
              <a:rPr lang="en-US" dirty="0"/>
              <a:t>Rationale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F737F-B3DD-4E76-B937-76134DC214F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45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rrow: Right 14"/>
          <p:cNvSpPr/>
          <p:nvPr/>
        </p:nvSpPr>
        <p:spPr>
          <a:xfrm rot="5400000">
            <a:off x="4656538" y="2847857"/>
            <a:ext cx="837910" cy="405329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Freeform: Shape 6"/>
          <p:cNvSpPr/>
          <p:nvPr/>
        </p:nvSpPr>
        <p:spPr>
          <a:xfrm>
            <a:off x="4467225" y="5552588"/>
            <a:ext cx="2879841" cy="1229213"/>
          </a:xfrm>
          <a:custGeom>
            <a:avLst/>
            <a:gdLst>
              <a:gd name="connsiteX0" fmla="*/ 0 w 2574652"/>
              <a:gd name="connsiteY0" fmla="*/ 128733 h 1287326"/>
              <a:gd name="connsiteX1" fmla="*/ 128733 w 2574652"/>
              <a:gd name="connsiteY1" fmla="*/ 0 h 1287326"/>
              <a:gd name="connsiteX2" fmla="*/ 2445919 w 2574652"/>
              <a:gd name="connsiteY2" fmla="*/ 0 h 1287326"/>
              <a:gd name="connsiteX3" fmla="*/ 2574652 w 2574652"/>
              <a:gd name="connsiteY3" fmla="*/ 128733 h 1287326"/>
              <a:gd name="connsiteX4" fmla="*/ 2574652 w 2574652"/>
              <a:gd name="connsiteY4" fmla="*/ 1158593 h 1287326"/>
              <a:gd name="connsiteX5" fmla="*/ 2445919 w 2574652"/>
              <a:gd name="connsiteY5" fmla="*/ 1287326 h 1287326"/>
              <a:gd name="connsiteX6" fmla="*/ 128733 w 2574652"/>
              <a:gd name="connsiteY6" fmla="*/ 1287326 h 1287326"/>
              <a:gd name="connsiteX7" fmla="*/ 0 w 2574652"/>
              <a:gd name="connsiteY7" fmla="*/ 1158593 h 1287326"/>
              <a:gd name="connsiteX8" fmla="*/ 0 w 2574652"/>
              <a:gd name="connsiteY8" fmla="*/ 128733 h 1287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4652" h="1287326">
                <a:moveTo>
                  <a:pt x="0" y="128733"/>
                </a:moveTo>
                <a:cubicBezTo>
                  <a:pt x="0" y="57636"/>
                  <a:pt x="57636" y="0"/>
                  <a:pt x="128733" y="0"/>
                </a:cubicBezTo>
                <a:lnTo>
                  <a:pt x="2445919" y="0"/>
                </a:lnTo>
                <a:cubicBezTo>
                  <a:pt x="2517016" y="0"/>
                  <a:pt x="2574652" y="57636"/>
                  <a:pt x="2574652" y="128733"/>
                </a:cubicBezTo>
                <a:lnTo>
                  <a:pt x="2574652" y="1158593"/>
                </a:lnTo>
                <a:cubicBezTo>
                  <a:pt x="2574652" y="1229690"/>
                  <a:pt x="2517016" y="1287326"/>
                  <a:pt x="2445919" y="1287326"/>
                </a:cubicBezTo>
                <a:lnTo>
                  <a:pt x="128733" y="1287326"/>
                </a:lnTo>
                <a:cubicBezTo>
                  <a:pt x="57636" y="1287326"/>
                  <a:pt x="0" y="1229690"/>
                  <a:pt x="0" y="1158593"/>
                </a:cubicBezTo>
                <a:lnTo>
                  <a:pt x="0" y="128733"/>
                </a:lnTo>
                <a:close/>
              </a:path>
            </a:pathLst>
          </a:custGeom>
          <a:solidFill>
            <a:srgbClr val="FFF69F"/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8194" tIns="148194" rIns="148194" bIns="148194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600" b="1" dirty="0">
                <a:ln w="12700">
                  <a:solidFill>
                    <a:sysClr val="windowText" lastClr="000000"/>
                  </a:solidFill>
                </a:ln>
                <a:solidFill>
                  <a:schemeClr val="accent5">
                    <a:lumMod val="75000"/>
                  </a:schemeClr>
                </a:solidFill>
              </a:rPr>
              <a:t>Knowledge</a:t>
            </a:r>
          </a:p>
        </p:txBody>
      </p:sp>
      <p:sp>
        <p:nvSpPr>
          <p:cNvPr id="10" name="Freeform: Shape 9"/>
          <p:cNvSpPr/>
          <p:nvPr/>
        </p:nvSpPr>
        <p:spPr>
          <a:xfrm>
            <a:off x="5309088" y="3839912"/>
            <a:ext cx="1122875" cy="385061"/>
          </a:xfrm>
          <a:custGeom>
            <a:avLst/>
            <a:gdLst>
              <a:gd name="connsiteX0" fmla="*/ 0 w 1342568"/>
              <a:gd name="connsiteY0" fmla="*/ 225282 h 450564"/>
              <a:gd name="connsiteX1" fmla="*/ 225282 w 1342568"/>
              <a:gd name="connsiteY1" fmla="*/ 0 h 450564"/>
              <a:gd name="connsiteX2" fmla="*/ 225282 w 1342568"/>
              <a:gd name="connsiteY2" fmla="*/ 90113 h 450564"/>
              <a:gd name="connsiteX3" fmla="*/ 1117286 w 1342568"/>
              <a:gd name="connsiteY3" fmla="*/ 90113 h 450564"/>
              <a:gd name="connsiteX4" fmla="*/ 1117286 w 1342568"/>
              <a:gd name="connsiteY4" fmla="*/ 0 h 450564"/>
              <a:gd name="connsiteX5" fmla="*/ 1342568 w 1342568"/>
              <a:gd name="connsiteY5" fmla="*/ 225282 h 450564"/>
              <a:gd name="connsiteX6" fmla="*/ 1117286 w 1342568"/>
              <a:gd name="connsiteY6" fmla="*/ 450564 h 450564"/>
              <a:gd name="connsiteX7" fmla="*/ 1117286 w 1342568"/>
              <a:gd name="connsiteY7" fmla="*/ 360451 h 450564"/>
              <a:gd name="connsiteX8" fmla="*/ 225282 w 1342568"/>
              <a:gd name="connsiteY8" fmla="*/ 360451 h 450564"/>
              <a:gd name="connsiteX9" fmla="*/ 225282 w 1342568"/>
              <a:gd name="connsiteY9" fmla="*/ 450564 h 450564"/>
              <a:gd name="connsiteX10" fmla="*/ 0 w 1342568"/>
              <a:gd name="connsiteY10" fmla="*/ 225282 h 450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42568" h="450564">
                <a:moveTo>
                  <a:pt x="1342568" y="225282"/>
                </a:moveTo>
                <a:lnTo>
                  <a:pt x="1117286" y="450563"/>
                </a:lnTo>
                <a:lnTo>
                  <a:pt x="1117286" y="360450"/>
                </a:lnTo>
                <a:lnTo>
                  <a:pt x="225282" y="360450"/>
                </a:lnTo>
                <a:lnTo>
                  <a:pt x="225282" y="450563"/>
                </a:lnTo>
                <a:lnTo>
                  <a:pt x="0" y="225282"/>
                </a:lnTo>
                <a:lnTo>
                  <a:pt x="225282" y="1"/>
                </a:lnTo>
                <a:lnTo>
                  <a:pt x="225282" y="90114"/>
                </a:lnTo>
                <a:lnTo>
                  <a:pt x="1117286" y="90114"/>
                </a:lnTo>
                <a:lnTo>
                  <a:pt x="1117286" y="1"/>
                </a:lnTo>
                <a:lnTo>
                  <a:pt x="1342568" y="22528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5169" tIns="90114" rIns="135169" bIns="90113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/>
          </a:p>
        </p:txBody>
      </p:sp>
      <p:sp>
        <p:nvSpPr>
          <p:cNvPr id="11" name="Freeform: Shape 10"/>
          <p:cNvSpPr/>
          <p:nvPr/>
        </p:nvSpPr>
        <p:spPr>
          <a:xfrm>
            <a:off x="3137337" y="3456309"/>
            <a:ext cx="2153345" cy="1100172"/>
          </a:xfrm>
          <a:custGeom>
            <a:avLst/>
            <a:gdLst>
              <a:gd name="connsiteX0" fmla="*/ 0 w 2574652"/>
              <a:gd name="connsiteY0" fmla="*/ 128733 h 1287326"/>
              <a:gd name="connsiteX1" fmla="*/ 128733 w 2574652"/>
              <a:gd name="connsiteY1" fmla="*/ 0 h 1287326"/>
              <a:gd name="connsiteX2" fmla="*/ 2445919 w 2574652"/>
              <a:gd name="connsiteY2" fmla="*/ 0 h 1287326"/>
              <a:gd name="connsiteX3" fmla="*/ 2574652 w 2574652"/>
              <a:gd name="connsiteY3" fmla="*/ 128733 h 1287326"/>
              <a:gd name="connsiteX4" fmla="*/ 2574652 w 2574652"/>
              <a:gd name="connsiteY4" fmla="*/ 1158593 h 1287326"/>
              <a:gd name="connsiteX5" fmla="*/ 2445919 w 2574652"/>
              <a:gd name="connsiteY5" fmla="*/ 1287326 h 1287326"/>
              <a:gd name="connsiteX6" fmla="*/ 128733 w 2574652"/>
              <a:gd name="connsiteY6" fmla="*/ 1287326 h 1287326"/>
              <a:gd name="connsiteX7" fmla="*/ 0 w 2574652"/>
              <a:gd name="connsiteY7" fmla="*/ 1158593 h 1287326"/>
              <a:gd name="connsiteX8" fmla="*/ 0 w 2574652"/>
              <a:gd name="connsiteY8" fmla="*/ 128733 h 1287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4652" h="1287326">
                <a:moveTo>
                  <a:pt x="0" y="128733"/>
                </a:moveTo>
                <a:cubicBezTo>
                  <a:pt x="0" y="57636"/>
                  <a:pt x="57636" y="0"/>
                  <a:pt x="128733" y="0"/>
                </a:cubicBezTo>
                <a:lnTo>
                  <a:pt x="2445919" y="0"/>
                </a:lnTo>
                <a:cubicBezTo>
                  <a:pt x="2517016" y="0"/>
                  <a:pt x="2574652" y="57636"/>
                  <a:pt x="2574652" y="128733"/>
                </a:cubicBezTo>
                <a:lnTo>
                  <a:pt x="2574652" y="1158593"/>
                </a:lnTo>
                <a:cubicBezTo>
                  <a:pt x="2574652" y="1229690"/>
                  <a:pt x="2517016" y="1287326"/>
                  <a:pt x="2445919" y="1287326"/>
                </a:cubicBezTo>
                <a:lnTo>
                  <a:pt x="128733" y="1287326"/>
                </a:lnTo>
                <a:cubicBezTo>
                  <a:pt x="57636" y="1287326"/>
                  <a:pt x="0" y="1229690"/>
                  <a:pt x="0" y="1158593"/>
                </a:cubicBezTo>
                <a:lnTo>
                  <a:pt x="0" y="128733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8194" tIns="148194" rIns="148194" bIns="148194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Big Data</a:t>
            </a:r>
          </a:p>
        </p:txBody>
      </p:sp>
      <p:sp>
        <p:nvSpPr>
          <p:cNvPr id="13" name="Rectangle: Beveled 12"/>
          <p:cNvSpPr/>
          <p:nvPr/>
        </p:nvSpPr>
        <p:spPr>
          <a:xfrm>
            <a:off x="2057401" y="1746787"/>
            <a:ext cx="2499011" cy="1172194"/>
          </a:xfrm>
          <a:prstGeom prst="bevel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Experimental Technology</a:t>
            </a:r>
          </a:p>
        </p:txBody>
      </p:sp>
      <p:sp>
        <p:nvSpPr>
          <p:cNvPr id="16" name="Arrow: Bent 15"/>
          <p:cNvSpPr/>
          <p:nvPr/>
        </p:nvSpPr>
        <p:spPr>
          <a:xfrm flipV="1">
            <a:off x="2121132" y="2918981"/>
            <a:ext cx="969469" cy="1262886"/>
          </a:xfrm>
          <a:prstGeom prst="ben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7" name="Arrow: Bent 16"/>
          <p:cNvSpPr/>
          <p:nvPr/>
        </p:nvSpPr>
        <p:spPr>
          <a:xfrm flipV="1">
            <a:off x="3526332" y="4561988"/>
            <a:ext cx="969469" cy="180425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4626"/>
            </a:avLst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9" name="Arrow: Bent 18"/>
          <p:cNvSpPr/>
          <p:nvPr/>
        </p:nvSpPr>
        <p:spPr>
          <a:xfrm flipH="1" flipV="1">
            <a:off x="7348505" y="4439431"/>
            <a:ext cx="1022784" cy="187515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462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1825660" y="4879295"/>
            <a:ext cx="2344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Statistical Analyses, Machine Learning, Pattern Recognition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49888" y="4790588"/>
            <a:ext cx="22943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Insights into physical mechanisms of function, causality, design principles &amp; rational strategies</a:t>
            </a:r>
          </a:p>
        </p:txBody>
      </p:sp>
      <p:sp>
        <p:nvSpPr>
          <p:cNvPr id="22" name="Arrow: Bent 21"/>
          <p:cNvSpPr/>
          <p:nvPr/>
        </p:nvSpPr>
        <p:spPr>
          <a:xfrm rot="16200000" flipH="1" flipV="1">
            <a:off x="7429496" y="2189911"/>
            <a:ext cx="917442" cy="1235910"/>
          </a:xfrm>
          <a:prstGeom prst="ben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3" name="Rectangle: Beveled 22"/>
          <p:cNvSpPr/>
          <p:nvPr/>
        </p:nvSpPr>
        <p:spPr>
          <a:xfrm>
            <a:off x="4908297" y="1742587"/>
            <a:ext cx="2693693" cy="1172194"/>
          </a:xfrm>
          <a:prstGeom prst="bevel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Computational Technology</a:t>
            </a:r>
          </a:p>
        </p:txBody>
      </p:sp>
      <p:sp>
        <p:nvSpPr>
          <p:cNvPr id="3" name="Arrow: U-Turn 2"/>
          <p:cNvSpPr/>
          <p:nvPr/>
        </p:nvSpPr>
        <p:spPr>
          <a:xfrm rot="5400000" flipH="1">
            <a:off x="7521268" y="1292154"/>
            <a:ext cx="2635866" cy="2133601"/>
          </a:xfrm>
          <a:prstGeom prst="uturnArrow">
            <a:avLst>
              <a:gd name="adj1" fmla="val 14100"/>
              <a:gd name="adj2" fmla="val 5768"/>
              <a:gd name="adj3" fmla="val 0"/>
              <a:gd name="adj4" fmla="val 43750"/>
              <a:gd name="adj5" fmla="val 71675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6438382" y="3281705"/>
            <a:ext cx="2781819" cy="1432682"/>
          </a:xfrm>
          <a:custGeom>
            <a:avLst/>
            <a:gdLst>
              <a:gd name="connsiteX0" fmla="*/ 0 w 2574652"/>
              <a:gd name="connsiteY0" fmla="*/ 128733 h 1287326"/>
              <a:gd name="connsiteX1" fmla="*/ 128733 w 2574652"/>
              <a:gd name="connsiteY1" fmla="*/ 0 h 1287326"/>
              <a:gd name="connsiteX2" fmla="*/ 2445919 w 2574652"/>
              <a:gd name="connsiteY2" fmla="*/ 0 h 1287326"/>
              <a:gd name="connsiteX3" fmla="*/ 2574652 w 2574652"/>
              <a:gd name="connsiteY3" fmla="*/ 128733 h 1287326"/>
              <a:gd name="connsiteX4" fmla="*/ 2574652 w 2574652"/>
              <a:gd name="connsiteY4" fmla="*/ 1158593 h 1287326"/>
              <a:gd name="connsiteX5" fmla="*/ 2445919 w 2574652"/>
              <a:gd name="connsiteY5" fmla="*/ 1287326 h 1287326"/>
              <a:gd name="connsiteX6" fmla="*/ 128733 w 2574652"/>
              <a:gd name="connsiteY6" fmla="*/ 1287326 h 1287326"/>
              <a:gd name="connsiteX7" fmla="*/ 0 w 2574652"/>
              <a:gd name="connsiteY7" fmla="*/ 1158593 h 1287326"/>
              <a:gd name="connsiteX8" fmla="*/ 0 w 2574652"/>
              <a:gd name="connsiteY8" fmla="*/ 128733 h 1287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4652" h="1287326">
                <a:moveTo>
                  <a:pt x="0" y="128733"/>
                </a:moveTo>
                <a:cubicBezTo>
                  <a:pt x="0" y="57636"/>
                  <a:pt x="57636" y="0"/>
                  <a:pt x="128733" y="0"/>
                </a:cubicBezTo>
                <a:lnTo>
                  <a:pt x="2445919" y="0"/>
                </a:lnTo>
                <a:cubicBezTo>
                  <a:pt x="2517016" y="0"/>
                  <a:pt x="2574652" y="57636"/>
                  <a:pt x="2574652" y="128733"/>
                </a:cubicBezTo>
                <a:lnTo>
                  <a:pt x="2574652" y="1158593"/>
                </a:lnTo>
                <a:cubicBezTo>
                  <a:pt x="2574652" y="1229690"/>
                  <a:pt x="2517016" y="1287326"/>
                  <a:pt x="2445919" y="1287326"/>
                </a:cubicBezTo>
                <a:lnTo>
                  <a:pt x="128733" y="1287326"/>
                </a:lnTo>
                <a:cubicBezTo>
                  <a:pt x="57636" y="1287326"/>
                  <a:pt x="0" y="1229690"/>
                  <a:pt x="0" y="1158593"/>
                </a:cubicBezTo>
                <a:lnTo>
                  <a:pt x="0" y="128733"/>
                </a:lnTo>
                <a:close/>
              </a:path>
            </a:pathLst>
          </a:custGeom>
          <a:solidFill>
            <a:srgbClr val="D66B00"/>
          </a:solidFill>
          <a:ln>
            <a:solidFill>
              <a:schemeClr val="tx1"/>
            </a:solidFill>
          </a:ln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8194" tIns="148194" rIns="148194" bIns="148194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4D Modeling &amp; Simulations</a:t>
            </a:r>
          </a:p>
        </p:txBody>
      </p:sp>
      <p:sp>
        <p:nvSpPr>
          <p:cNvPr id="18" name="Arrow: Bent 17"/>
          <p:cNvSpPr/>
          <p:nvPr/>
        </p:nvSpPr>
        <p:spPr>
          <a:xfrm rot="5400000" flipV="1">
            <a:off x="6928380" y="444196"/>
            <a:ext cx="838200" cy="2047619"/>
          </a:xfrm>
          <a:prstGeom prst="bentArrow">
            <a:avLst>
              <a:gd name="adj1" fmla="val 25022"/>
              <a:gd name="adj2" fmla="val 36756"/>
              <a:gd name="adj3" fmla="val 44749"/>
              <a:gd name="adj4" fmla="val 55251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4" name="Arrow: Bent 23"/>
          <p:cNvSpPr/>
          <p:nvPr/>
        </p:nvSpPr>
        <p:spPr>
          <a:xfrm rot="5400000" flipV="1">
            <a:off x="5272011" y="-1217622"/>
            <a:ext cx="838200" cy="5360361"/>
          </a:xfrm>
          <a:prstGeom prst="bentArrow">
            <a:avLst>
              <a:gd name="adj1" fmla="val 28784"/>
              <a:gd name="adj2" fmla="val 36756"/>
              <a:gd name="adj3" fmla="val 44749"/>
              <a:gd name="adj4" fmla="val 55251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4" name="Rectangle: Rounded Corners 3"/>
          <p:cNvSpPr/>
          <p:nvPr/>
        </p:nvSpPr>
        <p:spPr>
          <a:xfrm>
            <a:off x="8229601" y="1060310"/>
            <a:ext cx="312101" cy="20820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9233375" y="1910042"/>
            <a:ext cx="2070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Testable hypotheses Novel technology</a:t>
            </a:r>
          </a:p>
        </p:txBody>
      </p:sp>
    </p:spTree>
    <p:extLst>
      <p:ext uri="{BB962C8B-B14F-4D97-AF65-F5344CB8AC3E}">
        <p14:creationId xmlns:p14="http://schemas.microsoft.com/office/powerpoint/2010/main" val="9887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 animBg="1"/>
      <p:bldP spid="10" grpId="0" animBg="1"/>
      <p:bldP spid="11" grpId="0" animBg="1"/>
      <p:bldP spid="16" grpId="0" animBg="1"/>
      <p:bldP spid="17" grpId="0" animBg="1"/>
      <p:bldP spid="19" grpId="0" animBg="1"/>
      <p:bldP spid="20" grpId="0"/>
      <p:bldP spid="21" grpId="0"/>
      <p:bldP spid="22" grpId="0" animBg="1"/>
      <p:bldP spid="3" grpId="0" animBg="1"/>
      <p:bldP spid="9" grpId="0" animBg="1"/>
      <p:bldP spid="18" grpId="0" animBg="1"/>
      <p:bldP spid="24" grpId="0" animBg="1"/>
      <p:bldP spid="4" grpId="0" animBg="1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4025962"/>
            <a:ext cx="2752574" cy="245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3746500" y="3968751"/>
            <a:ext cx="90499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immunogold-silver labeled DATs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8"/>
          <a:stretch/>
        </p:blipFill>
        <p:spPr>
          <a:xfrm rot="16200000">
            <a:off x="8464360" y="4275008"/>
            <a:ext cx="2383195" cy="1871688"/>
          </a:xfrm>
          <a:prstGeom prst="rect">
            <a:avLst/>
          </a:prstGeom>
        </p:spPr>
      </p:pic>
      <p:pic>
        <p:nvPicPr>
          <p:cNvPr id="50" name="Picture 2" descr="C:\Users\Podium-display\Desktop\p41\TR&amp;D1\movies\Anindita.gif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095" y="3792108"/>
            <a:ext cx="2684892" cy="268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76400" y="1435162"/>
            <a:ext cx="3577796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34001" y="1435163"/>
            <a:ext cx="2442215" cy="2438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8" cstate="print"/>
          <a:srcRect t="2857" r="7101" b="5714"/>
          <a:stretch>
            <a:fillRect/>
          </a:stretch>
        </p:blipFill>
        <p:spPr bwMode="auto">
          <a:xfrm>
            <a:off x="7991472" y="1435162"/>
            <a:ext cx="23622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" name="Straight Arrow Connector 18"/>
          <p:cNvCxnSpPr/>
          <p:nvPr/>
        </p:nvCxnSpPr>
        <p:spPr>
          <a:xfrm>
            <a:off x="5224464" y="5421378"/>
            <a:ext cx="304800" cy="0"/>
          </a:xfrm>
          <a:prstGeom prst="straightConnector1">
            <a:avLst/>
          </a:prstGeom>
          <a:ln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905034" y="4940362"/>
            <a:ext cx="954107" cy="369332"/>
          </a:xfrm>
          <a:prstGeom prst="rect">
            <a:avLst/>
          </a:prstGeom>
          <a:solidFill>
            <a:srgbClr val="FFFF00">
              <a:alpha val="45882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265 nm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771649" y="1497074"/>
            <a:ext cx="700833" cy="369332"/>
          </a:xfrm>
          <a:prstGeom prst="rect">
            <a:avLst/>
          </a:prstGeom>
          <a:solidFill>
            <a:srgbClr val="3F797D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DBP3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95913" y="1492314"/>
            <a:ext cx="700833" cy="369332"/>
          </a:xfrm>
          <a:prstGeom prst="rect">
            <a:avLst/>
          </a:prstGeom>
          <a:solidFill>
            <a:srgbClr val="3F797D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DBP5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024211" y="1463738"/>
            <a:ext cx="700833" cy="369332"/>
          </a:xfrm>
          <a:prstGeom prst="rect">
            <a:avLst/>
          </a:prstGeom>
          <a:solidFill>
            <a:srgbClr val="3F797D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DBP7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257800" y="3340162"/>
            <a:ext cx="990600" cy="369332"/>
          </a:xfrm>
          <a:prstGeom prst="rect">
            <a:avLst/>
          </a:prstGeom>
          <a:solidFill>
            <a:srgbClr val="FFFF00">
              <a:alpha val="2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150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Symbol" pitchFamily="18" charset="2"/>
                <a:cs typeface="Arial" pitchFamily="34" charset="0"/>
              </a:rPr>
              <a:t>m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939088" y="3278250"/>
            <a:ext cx="762000" cy="369332"/>
          </a:xfrm>
          <a:prstGeom prst="rect">
            <a:avLst/>
          </a:prstGeom>
          <a:solidFill>
            <a:srgbClr val="FFFF00">
              <a:alpha val="34902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 </a:t>
            </a:r>
            <a:r>
              <a:rPr lang="en-US" dirty="0">
                <a:solidFill>
                  <a:schemeClr val="bg1"/>
                </a:solidFill>
                <a:latin typeface="Symbol" pitchFamily="18" charset="2"/>
                <a:cs typeface="Arial" pitchFamily="34" charset="0"/>
              </a:rPr>
              <a:t>m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1828800" y="3721162"/>
            <a:ext cx="152400" cy="0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738312" y="3321114"/>
            <a:ext cx="762000" cy="369332"/>
          </a:xfrm>
          <a:prstGeom prst="rect">
            <a:avLst/>
          </a:prstGeom>
          <a:solidFill>
            <a:srgbClr val="FFFF00">
              <a:alpha val="52157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 mm</a:t>
            </a:r>
          </a:p>
        </p:txBody>
      </p:sp>
      <p:pic>
        <p:nvPicPr>
          <p:cNvPr id="44" name="Picture 43"/>
          <p:cNvPicPr/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724024" y="4025962"/>
            <a:ext cx="19812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Isosceles Triangle 47"/>
          <p:cNvSpPr/>
          <p:nvPr/>
        </p:nvSpPr>
        <p:spPr>
          <a:xfrm rot="20439023">
            <a:off x="6445221" y="5724302"/>
            <a:ext cx="445840" cy="48953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1757361" y="4025962"/>
            <a:ext cx="700833" cy="369332"/>
          </a:xfrm>
          <a:prstGeom prst="rect">
            <a:avLst/>
          </a:prstGeom>
          <a:solidFill>
            <a:srgbClr val="3F797D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DBP7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886201" y="4025962"/>
            <a:ext cx="700833" cy="369332"/>
          </a:xfrm>
          <a:prstGeom prst="rect">
            <a:avLst/>
          </a:prstGeom>
          <a:solidFill>
            <a:srgbClr val="3F797D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DBP3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>
            <a:off x="3276600" y="6373874"/>
            <a:ext cx="304800" cy="0"/>
          </a:xfrm>
          <a:prstGeom prst="straightConnector1">
            <a:avLst/>
          </a:prstGeom>
          <a:ln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9894174" y="6001068"/>
            <a:ext cx="697627" cy="369332"/>
          </a:xfrm>
          <a:prstGeom prst="rect">
            <a:avLst/>
          </a:prstGeom>
          <a:solidFill>
            <a:srgbClr val="FFFF00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5 nm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567488" y="4040250"/>
            <a:ext cx="2057400" cy="23622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/>
          <p:cNvCxnSpPr/>
          <p:nvPr/>
        </p:nvCxnSpPr>
        <p:spPr>
          <a:xfrm>
            <a:off x="9970168" y="5943600"/>
            <a:ext cx="469232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2800546" y="6221474"/>
            <a:ext cx="457200" cy="228600"/>
          </a:xfrm>
          <a:prstGeom prst="rect">
            <a:avLst/>
          </a:prstGeom>
          <a:solidFill>
            <a:srgbClr val="95B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228681" y="6168205"/>
            <a:ext cx="419492" cy="190892"/>
          </a:xfrm>
          <a:prstGeom prst="rect">
            <a:avLst/>
          </a:prstGeom>
          <a:solidFill>
            <a:srgbClr val="95B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2895601" y="5930962"/>
            <a:ext cx="889987" cy="369332"/>
          </a:xfrm>
          <a:prstGeom prst="rect">
            <a:avLst/>
          </a:prstGeom>
          <a:solidFill>
            <a:srgbClr val="FFFF66">
              <a:alpha val="63922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0.5 </a:t>
            </a:r>
            <a:r>
              <a:rPr lang="en-US" dirty="0">
                <a:latin typeface="Symbol" pitchFamily="18" charset="2"/>
                <a:cs typeface="Arial" pitchFamily="34" charset="0"/>
              </a:rPr>
              <a:t>m</a:t>
            </a:r>
            <a:r>
              <a:rPr lang="en-US" dirty="0">
                <a:latin typeface="Arial" pitchFamily="34" charset="0"/>
                <a:cs typeface="Arial" pitchFamily="34" charset="0"/>
              </a:rPr>
              <a:t>m</a:t>
            </a:r>
          </a:p>
        </p:txBody>
      </p:sp>
      <p:sp>
        <p:nvSpPr>
          <p:cNvPr id="35" name="Title 5"/>
          <p:cNvSpPr>
            <a:spLocks noGrp="1"/>
          </p:cNvSpPr>
          <p:nvPr>
            <p:ph type="title"/>
          </p:nvPr>
        </p:nvSpPr>
        <p:spPr>
          <a:xfrm>
            <a:off x="1711418" y="289637"/>
            <a:ext cx="8956582" cy="1362075"/>
          </a:xfrm>
          <a:noFill/>
        </p:spPr>
        <p:txBody>
          <a:bodyPr>
            <a:normAutofit/>
          </a:bodyPr>
          <a:lstStyle/>
          <a:p>
            <a:r>
              <a:rPr lang="en-US" sz="2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Vision: Leveraging 3D data at multiple scales &amp; resolution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438401" y="2193430"/>
            <a:ext cx="5337815" cy="169277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A priority research area: </a:t>
            </a:r>
          </a:p>
          <a:p>
            <a:endParaRPr lang="en-US" sz="1200" b="1" dirty="0">
              <a:solidFill>
                <a:srgbClr val="C00000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</a:rPr>
              <a:t>Use 3D structure/topology data at various scales to</a:t>
            </a:r>
          </a:p>
          <a:p>
            <a:endParaRPr lang="en-US" sz="8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</a:rPr>
              <a:t>Reconstitute representative and tractable 3D models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</a:rPr>
              <a:t>Generate information on systems collective dynamics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</a:rPr>
              <a:t>Predict mechanisms of function</a:t>
            </a:r>
            <a:endParaRPr lang="en-US" sz="1600" dirty="0"/>
          </a:p>
        </p:txBody>
      </p:sp>
      <p:sp>
        <p:nvSpPr>
          <p:cNvPr id="73" name="TextBox 72"/>
          <p:cNvSpPr txBox="1"/>
          <p:nvPr/>
        </p:nvSpPr>
        <p:spPr>
          <a:xfrm>
            <a:off x="8686801" y="4016434"/>
            <a:ext cx="934871" cy="369332"/>
          </a:xfrm>
          <a:prstGeom prst="rect">
            <a:avLst/>
          </a:prstGeom>
          <a:solidFill>
            <a:srgbClr val="3F797D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C&amp;SP20</a:t>
            </a:r>
          </a:p>
        </p:txBody>
      </p:sp>
      <p:pic>
        <p:nvPicPr>
          <p:cNvPr id="52" name="Picture 2">
            <a:hlinkClick r:id="rId10" action="ppaction://hlinkfile"/>
          </p:cNvPr>
          <p:cNvPicPr>
            <a:picLocks noChangeAspect="1" noChangeArrowheads="1"/>
          </p:cNvPicPr>
          <p:nvPr/>
        </p:nvPicPr>
        <p:blipFill rotWithShape="1">
          <a:blip r:embed="rId11" cstate="print"/>
          <a:srcRect l="22594" t="9348" r="39429" b="15763"/>
          <a:stretch/>
        </p:blipFill>
        <p:spPr bwMode="auto">
          <a:xfrm>
            <a:off x="6583324" y="4032211"/>
            <a:ext cx="2080425" cy="2373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" name="TextBox 52"/>
          <p:cNvSpPr txBox="1"/>
          <p:nvPr/>
        </p:nvSpPr>
        <p:spPr>
          <a:xfrm>
            <a:off x="6572540" y="4045010"/>
            <a:ext cx="700833" cy="369332"/>
          </a:xfrm>
          <a:prstGeom prst="rect">
            <a:avLst/>
          </a:prstGeom>
          <a:solidFill>
            <a:srgbClr val="3F797D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DBP3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6674107" y="5980577"/>
            <a:ext cx="304800" cy="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553201" y="6043414"/>
            <a:ext cx="954107" cy="369332"/>
          </a:xfrm>
          <a:prstGeom prst="rect">
            <a:avLst/>
          </a:prstGeom>
          <a:solidFill>
            <a:srgbClr val="FFFF00">
              <a:alpha val="61961"/>
            </a:srgb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100 nm</a:t>
            </a:r>
          </a:p>
        </p:txBody>
      </p:sp>
      <p:sp>
        <p:nvSpPr>
          <p:cNvPr id="4" name="Rectangle 3"/>
          <p:cNvSpPr/>
          <p:nvPr/>
        </p:nvSpPr>
        <p:spPr>
          <a:xfrm>
            <a:off x="8686800" y="4016434"/>
            <a:ext cx="1905000" cy="2396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257400" y="1510458"/>
            <a:ext cx="9156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FF"/>
                </a:solidFill>
              </a:rPr>
              <a:t>mitochondria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564599" y="281217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33CC33"/>
                </a:solidFill>
              </a:rPr>
              <a:t>ER</a:t>
            </a:r>
          </a:p>
        </p:txBody>
      </p:sp>
    </p:spTree>
    <p:extLst>
      <p:ext uri="{BB962C8B-B14F-4D97-AF65-F5344CB8AC3E}">
        <p14:creationId xmlns:p14="http://schemas.microsoft.com/office/powerpoint/2010/main" val="179704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34" grpId="0" animBg="1"/>
      <p:bldP spid="65" grpId="0" animBg="1"/>
      <p:bldP spid="66" grpId="0" animBg="1"/>
      <p:bldP spid="36" grpId="0" animBg="1"/>
      <p:bldP spid="73" grpId="0" animBg="1"/>
      <p:bldP spid="5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8788" y="499728"/>
            <a:ext cx="8229600" cy="10668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4">
                    <a:lumMod val="50000"/>
                  </a:schemeClr>
                </a:solidFill>
              </a:rPr>
              <a:t>Development of 4 major software/APIs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026904" y="5112603"/>
            <a:ext cx="2504101" cy="1007791"/>
            <a:chOff x="1219200" y="5416866"/>
            <a:chExt cx="2504101" cy="100779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/>
            <a:srcRect l="48412" t="14606" b="60825"/>
            <a:stretch/>
          </p:blipFill>
          <p:spPr>
            <a:xfrm>
              <a:off x="1219200" y="5416866"/>
              <a:ext cx="2504101" cy="907733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394652" y="6147658"/>
              <a:ext cx="138698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Images ↔ Models</a:t>
              </a:r>
            </a:p>
          </p:txBody>
        </p:sp>
      </p:grpSp>
      <p:graphicFrame>
        <p:nvGraphicFramePr>
          <p:cNvPr id="15" name="Content Placeholder 3"/>
          <p:cNvGraphicFramePr>
            <a:graphicFrameLocks/>
          </p:cNvGraphicFramePr>
          <p:nvPr/>
        </p:nvGraphicFramePr>
        <p:xfrm>
          <a:off x="1828800" y="2154092"/>
          <a:ext cx="8229600" cy="4324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/>
          <a:srcRect l="2810" t="63562" r="63700"/>
          <a:stretch/>
        </p:blipFill>
        <p:spPr>
          <a:xfrm>
            <a:off x="8152956" y="4885915"/>
            <a:ext cx="1438275" cy="11911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print"/>
          <a:srcRect t="46068" r="51474" b="37494"/>
          <a:stretch/>
        </p:blipFill>
        <p:spPr>
          <a:xfrm>
            <a:off x="7772400" y="2801257"/>
            <a:ext cx="1743810" cy="4496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print"/>
          <a:srcRect l="47555" t="46068" b="34518"/>
          <a:stretch/>
        </p:blipFill>
        <p:spPr>
          <a:xfrm>
            <a:off x="2133600" y="2612060"/>
            <a:ext cx="2155088" cy="60721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221265" y="2060918"/>
            <a:ext cx="27590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Molecular modeling </a:t>
            </a:r>
          </a:p>
          <a:p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7494214" y="2030707"/>
            <a:ext cx="19511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Cell modeling </a:t>
            </a:r>
          </a:p>
          <a:p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2026904" y="6156119"/>
            <a:ext cx="3992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Image-derived modeling</a:t>
            </a:r>
          </a:p>
          <a:p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7132304" y="6181700"/>
            <a:ext cx="2503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Network modeling</a:t>
            </a:r>
          </a:p>
          <a:p>
            <a:endParaRPr lang="en-US" sz="2400" dirty="0"/>
          </a:p>
        </p:txBody>
      </p:sp>
      <p:sp>
        <p:nvSpPr>
          <p:cNvPr id="34" name="TextBox 33"/>
          <p:cNvSpPr txBox="1"/>
          <p:nvPr/>
        </p:nvSpPr>
        <p:spPr>
          <a:xfrm>
            <a:off x="6156832" y="3611938"/>
            <a:ext cx="1309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Sejnowski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3531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77952"/>
            <a:ext cx="8229600" cy="1069848"/>
          </a:xfrm>
        </p:spPr>
        <p:txBody>
          <a:bodyPr/>
          <a:lstStyle/>
          <a:p>
            <a:r>
              <a:rPr lang="en-US" dirty="0"/>
              <a:t>Spatial modeling pipeline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874" y="1269162"/>
            <a:ext cx="5786759" cy="50961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71800" y="6412468"/>
            <a:ext cx="5791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D. P. Sullivan, J. J. Tapia, </a:t>
            </a:r>
            <a:r>
              <a:rPr lang="en-US" i="1" dirty="0"/>
              <a:t>et al.</a:t>
            </a:r>
            <a:r>
              <a:rPr lang="en-US" dirty="0"/>
              <a:t> GLSVLSI’15, 2015.</a:t>
            </a:r>
          </a:p>
        </p:txBody>
      </p:sp>
    </p:spTree>
    <p:extLst>
      <p:ext uri="{BB962C8B-B14F-4D97-AF65-F5344CB8AC3E}">
        <p14:creationId xmlns:p14="http://schemas.microsoft.com/office/powerpoint/2010/main" val="49148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530352"/>
            <a:ext cx="8229600" cy="1069848"/>
          </a:xfrm>
        </p:spPr>
        <p:txBody>
          <a:bodyPr>
            <a:normAutofit fontScale="90000"/>
          </a:bodyPr>
          <a:lstStyle/>
          <a:p>
            <a:r>
              <a:rPr lang="en-US" dirty="0"/>
              <a:t>Systematic investigation of spatial effects in realistic geometries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828" y="2084419"/>
            <a:ext cx="3720194" cy="22699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93496" y="1752600"/>
            <a:ext cx="2799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Detailed biochemical model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378" y="2501358"/>
            <a:ext cx="2703336" cy="16687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54951" y="1764043"/>
            <a:ext cx="314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Realistic spatial geometries derived from images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036" y="4327942"/>
            <a:ext cx="2943077" cy="240601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07703" y="4833023"/>
            <a:ext cx="23357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Colors correspond to geometries drawn from different regions of cellular shape space</a:t>
            </a:r>
          </a:p>
        </p:txBody>
      </p:sp>
    </p:spTree>
    <p:extLst>
      <p:ext uri="{BB962C8B-B14F-4D97-AF65-F5344CB8AC3E}">
        <p14:creationId xmlns:p14="http://schemas.microsoft.com/office/powerpoint/2010/main" val="1399186181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5412</TotalTime>
  <Words>815</Words>
  <Application>Microsoft Macintosh PowerPoint</Application>
  <PresentationFormat>Widescreen</PresentationFormat>
  <Paragraphs>134</Paragraphs>
  <Slides>10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Georgia</vt:lpstr>
      <vt:lpstr>Helvetica</vt:lpstr>
      <vt:lpstr>Symbol</vt:lpstr>
      <vt:lpstr>Wingdings 2</vt:lpstr>
      <vt:lpstr>Office Theme</vt:lpstr>
      <vt:lpstr>Urban</vt:lpstr>
      <vt:lpstr>PowerPoint Presentation</vt:lpstr>
      <vt:lpstr>PowerPoint Presentation</vt:lpstr>
      <vt:lpstr>PowerPoint Presentation</vt:lpstr>
      <vt:lpstr>Rationale</vt:lpstr>
      <vt:lpstr>PowerPoint Presentation</vt:lpstr>
      <vt:lpstr>Vision: Leveraging 3D data at multiple scales &amp; resolution</vt:lpstr>
      <vt:lpstr>Development of 4 major software/APIs</vt:lpstr>
      <vt:lpstr>Spatial modeling pipeline</vt:lpstr>
      <vt:lpstr>Systematic investigation of spatial effects in realistic geometries</vt:lpstr>
      <vt:lpstr>Expanded Pipeline for Rare Event Sampling</vt:lpstr>
    </vt:vector>
  </TitlesOfParts>
  <Company>Pitt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Faeder</dc:creator>
  <cp:lastModifiedBy>Faeder, James R</cp:lastModifiedBy>
  <cp:revision>45</cp:revision>
  <dcterms:created xsi:type="dcterms:W3CDTF">2013-05-09T14:19:13Z</dcterms:created>
  <dcterms:modified xsi:type="dcterms:W3CDTF">2021-07-12T12:49:13Z</dcterms:modified>
</cp:coreProperties>
</file>